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8" r:id="rId2"/>
    <p:sldMasterId id="2147483744" r:id="rId3"/>
  </p:sldMasterIdLst>
  <p:notesMasterIdLst>
    <p:notesMasterId r:id="rId9"/>
  </p:notesMasterIdLst>
  <p:sldIdLst>
    <p:sldId id="266" r:id="rId4"/>
    <p:sldId id="347" r:id="rId5"/>
    <p:sldId id="311" r:id="rId6"/>
    <p:sldId id="345" r:id="rId7"/>
    <p:sldId id="346" r:id="rId8"/>
  </p:sldIdLst>
  <p:sldSz cx="9144000" cy="6858000" type="screen4x3"/>
  <p:notesSz cx="6858000" cy="9144000"/>
  <p:defaultTextStyle>
    <a:defPPr>
      <a:defRPr lang="es-C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F3B"/>
    <a:srgbClr val="7A96BA"/>
    <a:srgbClr val="708EB5"/>
    <a:srgbClr val="2C3660"/>
    <a:srgbClr val="CC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3" autoAdjust="0"/>
    <p:restoredTop sz="94660" autoAdjust="0"/>
  </p:normalViewPr>
  <p:slideViewPr>
    <p:cSldViewPr>
      <p:cViewPr varScale="1">
        <p:scale>
          <a:sx n="70" d="100"/>
          <a:sy n="70" d="100"/>
        </p:scale>
        <p:origin x="-13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5D4C218-F762-4D47-AE31-42D1AA249DFF}" type="datetimeFigureOut">
              <a:rPr lang="es-CL"/>
              <a:pPr>
                <a:defRPr/>
              </a:pPr>
              <a:t>09-06-2022</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L"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BBF5C8C-2024-4319-9F72-449F6F72FE85}" type="slidenum">
              <a:rPr lang="es-CL"/>
              <a:pPr>
                <a:defRPr/>
              </a:pPr>
              <a:t>‹Nº›</a:t>
            </a:fld>
            <a:endParaRPr lang="es-CL"/>
          </a:p>
        </p:txBody>
      </p:sp>
    </p:spTree>
    <p:extLst>
      <p:ext uri="{BB962C8B-B14F-4D97-AF65-F5344CB8AC3E}">
        <p14:creationId xmlns:p14="http://schemas.microsoft.com/office/powerpoint/2010/main" val="11133158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795" tIns="45898" rIns="91795" bIns="45898" anchor="b"/>
          <a:lstStyle/>
          <a:p>
            <a:pPr algn="r" defTabSz="915988"/>
            <a:fld id="{72D11463-A0E5-4E68-95E2-203BCC11AF34}" type="slidenum">
              <a:rPr lang="es-ES" sz="1200">
                <a:latin typeface="Calibri" pitchFamily="34" charset="0"/>
              </a:rPr>
              <a:pPr algn="r" defTabSz="915988"/>
              <a:t>1</a:t>
            </a:fld>
            <a:endParaRPr lang="es-ES" sz="1200">
              <a:latin typeface="Calibri" pitchFamily="34" charset="0"/>
            </a:endParaRPr>
          </a:p>
        </p:txBody>
      </p:sp>
      <p:sp>
        <p:nvSpPr>
          <p:cNvPr id="15362"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p:spPr>
      </p:sp>
      <p:sp>
        <p:nvSpPr>
          <p:cNvPr id="153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Tree>
    <p:extLst>
      <p:ext uri="{BB962C8B-B14F-4D97-AF65-F5344CB8AC3E}">
        <p14:creationId xmlns:p14="http://schemas.microsoft.com/office/powerpoint/2010/main" val="170391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795" tIns="45898" rIns="91795" bIns="45898" anchor="b"/>
          <a:lstStyle/>
          <a:p>
            <a:pPr algn="r" defTabSz="915988"/>
            <a:fld id="{83804C68-29F4-4DE5-9557-696C6D75A1D9}" type="slidenum">
              <a:rPr lang="es-ES" sz="1200">
                <a:latin typeface="Calibri" pitchFamily="34" charset="0"/>
              </a:rPr>
              <a:pPr algn="r" defTabSz="915988"/>
              <a:t>3</a:t>
            </a:fld>
            <a:endParaRPr lang="es-ES" sz="1200">
              <a:latin typeface="Calibri" pitchFamily="34" charset="0"/>
            </a:endParaRPr>
          </a:p>
        </p:txBody>
      </p:sp>
      <p:sp>
        <p:nvSpPr>
          <p:cNvPr id="20482"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p:spPr>
      </p:sp>
      <p:sp>
        <p:nvSpPr>
          <p:cNvPr id="204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Tree>
    <p:extLst>
      <p:ext uri="{BB962C8B-B14F-4D97-AF65-F5344CB8AC3E}">
        <p14:creationId xmlns:p14="http://schemas.microsoft.com/office/powerpoint/2010/main" val="3026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795" tIns="45898" rIns="91795" bIns="45898" anchor="b"/>
          <a:lstStyle/>
          <a:p>
            <a:pPr algn="r" defTabSz="915988"/>
            <a:fld id="{BFC4C975-8F2C-4D2B-8BAE-7D4F4C3FD493}" type="slidenum">
              <a:rPr lang="es-ES" sz="1200">
                <a:solidFill>
                  <a:prstClr val="black"/>
                </a:solidFill>
              </a:rPr>
              <a:pPr algn="r" defTabSz="915988"/>
              <a:t>5</a:t>
            </a:fld>
            <a:endParaRPr lang="es-ES" sz="1200">
              <a:solidFill>
                <a:prstClr val="black"/>
              </a:solidFill>
            </a:endParaRPr>
          </a:p>
        </p:txBody>
      </p:sp>
      <p:sp>
        <p:nvSpPr>
          <p:cNvPr id="32770" name="Rectangle 2"/>
          <p:cNvSpPr>
            <a:spLocks noGrp="1" noRot="1" noChangeAspect="1" noChangeArrowheads="1" noTextEdit="1"/>
          </p:cNvSpPr>
          <p:nvPr>
            <p:ph type="sldImg"/>
          </p:nvPr>
        </p:nvSpPr>
        <p:spPr bwMode="auto">
          <a:xfrm>
            <a:off x="1143000" y="684213"/>
            <a:ext cx="4573588" cy="3430587"/>
          </a:xfrm>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s-ES" smtClean="0"/>
          </a:p>
        </p:txBody>
      </p:sp>
    </p:spTree>
    <p:extLst>
      <p:ext uri="{BB962C8B-B14F-4D97-AF65-F5344CB8AC3E}">
        <p14:creationId xmlns:p14="http://schemas.microsoft.com/office/powerpoint/2010/main" val="216648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lvl1pPr>
              <a:defRPr/>
            </a:lvl1pPr>
          </a:lstStyle>
          <a:p>
            <a:pPr>
              <a:defRPr/>
            </a:pPr>
            <a:fld id="{D020E7CE-F645-44E4-B073-CBF5D85284C4}" type="datetimeFigureOut">
              <a:rPr lang="es-CL"/>
              <a:pPr>
                <a:defRPr/>
              </a:pPr>
              <a:t>09-06-2022</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5FDBBAA7-17E3-4A8A-B396-DB10A21D57C1}" type="slidenum">
              <a:rPr lang="es-CL"/>
              <a:pPr>
                <a:defRPr/>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2378BA30-6B7B-47F7-A605-FB4BF70E9BCD}" type="datetimeFigureOut">
              <a:rPr lang="es-CL"/>
              <a:pPr>
                <a:defRPr/>
              </a:pPr>
              <a:t>09-06-2022</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4A2D8597-12F1-41AF-84E2-3BEF988AB775}" type="slidenum">
              <a:rPr lang="es-CL"/>
              <a:pPr>
                <a:defRPr/>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E38DA7E4-3707-459C-8ED9-3501ECA1F2D7}" type="datetimeFigureOut">
              <a:rPr lang="es-CL"/>
              <a:pPr>
                <a:defRPr/>
              </a:pPr>
              <a:t>09-06-2022</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096D3F82-3F94-408F-A3BA-0AC4A8CF24FC}" type="slidenum">
              <a:rPr lang="es-CL"/>
              <a:pPr>
                <a:defRPr/>
              </a:pPr>
              <a:t>‹Nº›</a:t>
            </a:fld>
            <a:endParaRPr lang="es-C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lvl1pPr>
              <a:defRPr/>
            </a:lvl1pPr>
          </a:lstStyle>
          <a:p>
            <a:pPr>
              <a:defRPr/>
            </a:pPr>
            <a:fld id="{D020E7CE-F645-44E4-B073-CBF5D85284C4}"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5FDBBAA7-17E3-4A8A-B396-DB10A21D57C1}"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949442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CEC7C0D5-B142-4D6D-BB2F-97E67B4B8B4D}"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2B973BDA-A86D-4FFC-8CB5-9E6353F03546}"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521753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F99A707-3908-406F-BF50-5CB0C874CAB3}"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BF258313-66D0-4B1E-ADA3-1058F402C17C}"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2584374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3 Marcador de fecha"/>
          <p:cNvSpPr>
            <a:spLocks noGrp="1"/>
          </p:cNvSpPr>
          <p:nvPr>
            <p:ph type="dt" sz="half" idx="10"/>
          </p:nvPr>
        </p:nvSpPr>
        <p:spPr/>
        <p:txBody>
          <a:bodyPr/>
          <a:lstStyle>
            <a:lvl1pPr>
              <a:defRPr/>
            </a:lvl1pPr>
          </a:lstStyle>
          <a:p>
            <a:pPr>
              <a:defRPr/>
            </a:pPr>
            <a:fld id="{845FF626-3590-4F71-98E6-CA64B50EBA79}" type="datetimeFigureOut">
              <a:rPr lang="es-CL">
                <a:solidFill>
                  <a:prstClr val="black">
                    <a:tint val="75000"/>
                  </a:prstClr>
                </a:solidFill>
              </a:rPr>
              <a:pPr>
                <a:defRPr/>
              </a:pPr>
              <a:t>09-06-2022</a:t>
            </a:fld>
            <a:endParaRPr lang="es-CL">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B1F754E9-857D-4AEC-8B43-AC9FE047EFE8}"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3376340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3 Marcador de fecha"/>
          <p:cNvSpPr>
            <a:spLocks noGrp="1"/>
          </p:cNvSpPr>
          <p:nvPr>
            <p:ph type="dt" sz="half" idx="10"/>
          </p:nvPr>
        </p:nvSpPr>
        <p:spPr/>
        <p:txBody>
          <a:bodyPr/>
          <a:lstStyle>
            <a:lvl1pPr>
              <a:defRPr/>
            </a:lvl1pPr>
          </a:lstStyle>
          <a:p>
            <a:pPr>
              <a:defRPr/>
            </a:pPr>
            <a:fld id="{4694CEB5-2942-46B0-A1CF-3A6CC31BA414}" type="datetimeFigureOut">
              <a:rPr lang="es-CL">
                <a:solidFill>
                  <a:prstClr val="black">
                    <a:tint val="75000"/>
                  </a:prstClr>
                </a:solidFill>
              </a:rPr>
              <a:pPr>
                <a:defRPr/>
              </a:pPr>
              <a:t>09-06-2022</a:t>
            </a:fld>
            <a:endParaRPr lang="es-CL">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BD13D062-1A8C-4FDC-95FA-6B10164F6597}"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478405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30D7B52A-BF8C-4333-BEB9-DCE9C6867554}" type="datetimeFigureOut">
              <a:rPr lang="es-CL">
                <a:solidFill>
                  <a:prstClr val="black">
                    <a:tint val="75000"/>
                  </a:prstClr>
                </a:solidFill>
              </a:rPr>
              <a:pPr>
                <a:defRPr/>
              </a:pPr>
              <a:t>09-06-2022</a:t>
            </a:fld>
            <a:endParaRPr lang="es-CL">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0645DA20-459A-4332-A105-C2CF65FE9AD5}"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3430462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8D2F190-777F-42FE-9FA7-C135B08810B7}" type="datetimeFigureOut">
              <a:rPr lang="es-CL">
                <a:solidFill>
                  <a:prstClr val="black">
                    <a:tint val="75000"/>
                  </a:prstClr>
                </a:solidFill>
              </a:rPr>
              <a:pPr>
                <a:defRPr/>
              </a:pPr>
              <a:t>09-06-2022</a:t>
            </a:fld>
            <a:endParaRPr lang="es-CL">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8E6D74F2-C2C7-4ED5-8C6E-6DC955971D12}"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233506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9BF77AE-BCA7-472A-91DA-CE07826DAF2C}" type="datetimeFigureOut">
              <a:rPr lang="es-CL">
                <a:solidFill>
                  <a:prstClr val="black">
                    <a:tint val="75000"/>
                  </a:prstClr>
                </a:solidFill>
              </a:rPr>
              <a:pPr>
                <a:defRPr/>
              </a:pPr>
              <a:t>09-06-2022</a:t>
            </a:fld>
            <a:endParaRPr lang="es-CL">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CD01FCC7-AE1D-4CEE-81EA-744EC89AB2ED}"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132046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CEC7C0D5-B142-4D6D-BB2F-97E67B4B8B4D}" type="datetimeFigureOut">
              <a:rPr lang="es-CL"/>
              <a:pPr>
                <a:defRPr/>
              </a:pPr>
              <a:t>09-06-2022</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2B973BDA-A86D-4FFC-8CB5-9E6353F03546}" type="slidenum">
              <a:rPr lang="es-CL"/>
              <a:pPr>
                <a:defRPr/>
              </a:pPr>
              <a:t>‹Nº›</a:t>
            </a:fld>
            <a:endParaRPr lang="es-C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63A2B57-8274-4F31-A5FE-B730FAF9402C}" type="datetimeFigureOut">
              <a:rPr lang="es-CL">
                <a:solidFill>
                  <a:prstClr val="black">
                    <a:tint val="75000"/>
                  </a:prstClr>
                </a:solidFill>
              </a:rPr>
              <a:pPr>
                <a:defRPr/>
              </a:pPr>
              <a:t>09-06-2022</a:t>
            </a:fld>
            <a:endParaRPr lang="es-CL">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60C1578A-AFE2-4CD6-A013-6823BC305330}"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2858818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2378BA30-6B7B-47F7-A605-FB4BF70E9BCD}"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4A2D8597-12F1-41AF-84E2-3BEF988AB775}"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4230400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lvl1pPr>
              <a:defRPr/>
            </a:lvl1pPr>
          </a:lstStyle>
          <a:p>
            <a:pPr>
              <a:defRPr/>
            </a:pPr>
            <a:fld id="{E38DA7E4-3707-459C-8ED9-3501ECA1F2D7}"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096D3F82-3F94-408F-A3BA-0AC4A8CF24FC}"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17482075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549068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42920449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3751784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430953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737960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5824946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2075750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F99A707-3908-406F-BF50-5CB0C874CAB3}" type="datetimeFigureOut">
              <a:rPr lang="es-CL"/>
              <a:pPr>
                <a:defRPr/>
              </a:pPr>
              <a:t>09-06-2022</a:t>
            </a:fld>
            <a:endParaRPr lang="es-CL"/>
          </a:p>
        </p:txBody>
      </p:sp>
      <p:sp>
        <p:nvSpPr>
          <p:cNvPr id="5" name="4 Marcador de pie de página"/>
          <p:cNvSpPr>
            <a:spLocks noGrp="1"/>
          </p:cNvSpPr>
          <p:nvPr>
            <p:ph type="ftr" sz="quarter" idx="11"/>
          </p:nvPr>
        </p:nvSpPr>
        <p:spPr/>
        <p:txBody>
          <a:bodyPr/>
          <a:lstStyle>
            <a:lvl1pPr>
              <a:defRPr/>
            </a:lvl1pPr>
          </a:lstStyle>
          <a:p>
            <a:pPr>
              <a:defRPr/>
            </a:pPr>
            <a:endParaRPr lang="es-CL"/>
          </a:p>
        </p:txBody>
      </p:sp>
      <p:sp>
        <p:nvSpPr>
          <p:cNvPr id="6" name="5 Marcador de número de diapositiva"/>
          <p:cNvSpPr>
            <a:spLocks noGrp="1"/>
          </p:cNvSpPr>
          <p:nvPr>
            <p:ph type="sldNum" sz="quarter" idx="12"/>
          </p:nvPr>
        </p:nvSpPr>
        <p:spPr/>
        <p:txBody>
          <a:bodyPr/>
          <a:lstStyle>
            <a:lvl1pPr>
              <a:defRPr/>
            </a:lvl1pPr>
          </a:lstStyle>
          <a:p>
            <a:pPr>
              <a:defRPr/>
            </a:pPr>
            <a:fld id="{BF258313-66D0-4B1E-ADA3-1058F402C17C}" type="slidenum">
              <a:rPr lang="es-CL"/>
              <a:pPr>
                <a:defRPr/>
              </a:pPr>
              <a:t>‹Nº›</a:t>
            </a:fld>
            <a:endParaRPr lang="es-C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623541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6612817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39354359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4AE0B8C5-08A7-AA43-A9E2-49D069EB0414}" type="datetimeFigureOut">
              <a:rPr lang="es-ES_tradnl" smtClean="0">
                <a:solidFill>
                  <a:prstClr val="black">
                    <a:tint val="75000"/>
                  </a:prstClr>
                </a:solidFill>
              </a:rPr>
              <a:pPr/>
              <a:t>09/06/2022</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09720E14-6A9E-DE47-B346-A5302014817A}" type="slidenum">
              <a:rPr lang="es-ES_tradnl" smtClean="0">
                <a:solidFill>
                  <a:prstClr val="black">
                    <a:tint val="75000"/>
                  </a:prstClr>
                </a:solidFill>
              </a:rPr>
              <a:pPr/>
              <a:t>‹Nº›</a:t>
            </a:fld>
            <a:endParaRPr lang="es-ES_tradnl">
              <a:solidFill>
                <a:prstClr val="black">
                  <a:tint val="75000"/>
                </a:prstClr>
              </a:solidFill>
            </a:endParaRPr>
          </a:p>
        </p:txBody>
      </p:sp>
    </p:spTree>
    <p:extLst>
      <p:ext uri="{BB962C8B-B14F-4D97-AF65-F5344CB8AC3E}">
        <p14:creationId xmlns:p14="http://schemas.microsoft.com/office/powerpoint/2010/main" val="102053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3 Marcador de fecha"/>
          <p:cNvSpPr>
            <a:spLocks noGrp="1"/>
          </p:cNvSpPr>
          <p:nvPr>
            <p:ph type="dt" sz="half" idx="10"/>
          </p:nvPr>
        </p:nvSpPr>
        <p:spPr/>
        <p:txBody>
          <a:bodyPr/>
          <a:lstStyle>
            <a:lvl1pPr>
              <a:defRPr/>
            </a:lvl1pPr>
          </a:lstStyle>
          <a:p>
            <a:pPr>
              <a:defRPr/>
            </a:pPr>
            <a:fld id="{845FF626-3590-4F71-98E6-CA64B50EBA79}" type="datetimeFigureOut">
              <a:rPr lang="es-CL"/>
              <a:pPr>
                <a:defRPr/>
              </a:pPr>
              <a:t>09-06-2022</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B1F754E9-857D-4AEC-8B43-AC9FE047EFE8}" type="slidenum">
              <a:rPr lang="es-CL"/>
              <a:pPr>
                <a:defRPr/>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3 Marcador de fecha"/>
          <p:cNvSpPr>
            <a:spLocks noGrp="1"/>
          </p:cNvSpPr>
          <p:nvPr>
            <p:ph type="dt" sz="half" idx="10"/>
          </p:nvPr>
        </p:nvSpPr>
        <p:spPr/>
        <p:txBody>
          <a:bodyPr/>
          <a:lstStyle>
            <a:lvl1pPr>
              <a:defRPr/>
            </a:lvl1pPr>
          </a:lstStyle>
          <a:p>
            <a:pPr>
              <a:defRPr/>
            </a:pPr>
            <a:fld id="{4694CEB5-2942-46B0-A1CF-3A6CC31BA414}" type="datetimeFigureOut">
              <a:rPr lang="es-CL"/>
              <a:pPr>
                <a:defRPr/>
              </a:pPr>
              <a:t>09-06-2022</a:t>
            </a:fld>
            <a:endParaRPr lang="es-CL"/>
          </a:p>
        </p:txBody>
      </p:sp>
      <p:sp>
        <p:nvSpPr>
          <p:cNvPr id="8" name="4 Marcador de pie de página"/>
          <p:cNvSpPr>
            <a:spLocks noGrp="1"/>
          </p:cNvSpPr>
          <p:nvPr>
            <p:ph type="ftr" sz="quarter" idx="11"/>
          </p:nvPr>
        </p:nvSpPr>
        <p:spPr/>
        <p:txBody>
          <a:bodyPr/>
          <a:lstStyle>
            <a:lvl1pPr>
              <a:defRPr/>
            </a:lvl1pPr>
          </a:lstStyle>
          <a:p>
            <a:pPr>
              <a:defRPr/>
            </a:pPr>
            <a:endParaRPr lang="es-CL"/>
          </a:p>
        </p:txBody>
      </p:sp>
      <p:sp>
        <p:nvSpPr>
          <p:cNvPr id="9" name="5 Marcador de número de diapositiva"/>
          <p:cNvSpPr>
            <a:spLocks noGrp="1"/>
          </p:cNvSpPr>
          <p:nvPr>
            <p:ph type="sldNum" sz="quarter" idx="12"/>
          </p:nvPr>
        </p:nvSpPr>
        <p:spPr/>
        <p:txBody>
          <a:bodyPr/>
          <a:lstStyle>
            <a:lvl1pPr>
              <a:defRPr/>
            </a:lvl1pPr>
          </a:lstStyle>
          <a:p>
            <a:pPr>
              <a:defRPr/>
            </a:pPr>
            <a:fld id="{BD13D062-1A8C-4FDC-95FA-6B10164F6597}" type="slidenum">
              <a:rPr lang="es-CL"/>
              <a:pPr>
                <a:defRPr/>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3 Marcador de fecha"/>
          <p:cNvSpPr>
            <a:spLocks noGrp="1"/>
          </p:cNvSpPr>
          <p:nvPr>
            <p:ph type="dt" sz="half" idx="10"/>
          </p:nvPr>
        </p:nvSpPr>
        <p:spPr/>
        <p:txBody>
          <a:bodyPr/>
          <a:lstStyle>
            <a:lvl1pPr>
              <a:defRPr/>
            </a:lvl1pPr>
          </a:lstStyle>
          <a:p>
            <a:pPr>
              <a:defRPr/>
            </a:pPr>
            <a:fld id="{30D7B52A-BF8C-4333-BEB9-DCE9C6867554}" type="datetimeFigureOut">
              <a:rPr lang="es-CL"/>
              <a:pPr>
                <a:defRPr/>
              </a:pPr>
              <a:t>09-06-2022</a:t>
            </a:fld>
            <a:endParaRPr lang="es-CL"/>
          </a:p>
        </p:txBody>
      </p:sp>
      <p:sp>
        <p:nvSpPr>
          <p:cNvPr id="4" name="4 Marcador de pie de página"/>
          <p:cNvSpPr>
            <a:spLocks noGrp="1"/>
          </p:cNvSpPr>
          <p:nvPr>
            <p:ph type="ftr" sz="quarter" idx="11"/>
          </p:nvPr>
        </p:nvSpPr>
        <p:spPr/>
        <p:txBody>
          <a:bodyPr/>
          <a:lstStyle>
            <a:lvl1pPr>
              <a:defRPr/>
            </a:lvl1pPr>
          </a:lstStyle>
          <a:p>
            <a:pPr>
              <a:defRPr/>
            </a:pPr>
            <a:endParaRPr lang="es-CL"/>
          </a:p>
        </p:txBody>
      </p:sp>
      <p:sp>
        <p:nvSpPr>
          <p:cNvPr id="5" name="5 Marcador de número de diapositiva"/>
          <p:cNvSpPr>
            <a:spLocks noGrp="1"/>
          </p:cNvSpPr>
          <p:nvPr>
            <p:ph type="sldNum" sz="quarter" idx="12"/>
          </p:nvPr>
        </p:nvSpPr>
        <p:spPr/>
        <p:txBody>
          <a:bodyPr/>
          <a:lstStyle>
            <a:lvl1pPr>
              <a:defRPr/>
            </a:lvl1pPr>
          </a:lstStyle>
          <a:p>
            <a:pPr>
              <a:defRPr/>
            </a:pPr>
            <a:fld id="{0645DA20-459A-4332-A105-C2CF65FE9AD5}" type="slidenum">
              <a:rPr lang="es-CL"/>
              <a:pPr>
                <a:defRPr/>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8D2F190-777F-42FE-9FA7-C135B08810B7}" type="datetimeFigureOut">
              <a:rPr lang="es-CL"/>
              <a:pPr>
                <a:defRPr/>
              </a:pPr>
              <a:t>09-06-2022</a:t>
            </a:fld>
            <a:endParaRPr lang="es-CL"/>
          </a:p>
        </p:txBody>
      </p:sp>
      <p:sp>
        <p:nvSpPr>
          <p:cNvPr id="3" name="4 Marcador de pie de página"/>
          <p:cNvSpPr>
            <a:spLocks noGrp="1"/>
          </p:cNvSpPr>
          <p:nvPr>
            <p:ph type="ftr" sz="quarter" idx="11"/>
          </p:nvPr>
        </p:nvSpPr>
        <p:spPr/>
        <p:txBody>
          <a:bodyPr/>
          <a:lstStyle>
            <a:lvl1pPr>
              <a:defRPr/>
            </a:lvl1pPr>
          </a:lstStyle>
          <a:p>
            <a:pPr>
              <a:defRPr/>
            </a:pPr>
            <a:endParaRPr lang="es-CL"/>
          </a:p>
        </p:txBody>
      </p:sp>
      <p:sp>
        <p:nvSpPr>
          <p:cNvPr id="4" name="5 Marcador de número de diapositiva"/>
          <p:cNvSpPr>
            <a:spLocks noGrp="1"/>
          </p:cNvSpPr>
          <p:nvPr>
            <p:ph type="sldNum" sz="quarter" idx="12"/>
          </p:nvPr>
        </p:nvSpPr>
        <p:spPr/>
        <p:txBody>
          <a:bodyPr/>
          <a:lstStyle>
            <a:lvl1pPr>
              <a:defRPr/>
            </a:lvl1pPr>
          </a:lstStyle>
          <a:p>
            <a:pPr>
              <a:defRPr/>
            </a:pPr>
            <a:fld id="{8E6D74F2-C2C7-4ED5-8C6E-6DC955971D12}" type="slidenum">
              <a:rPr lang="es-CL"/>
              <a:pPr>
                <a:defRPr/>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9BF77AE-BCA7-472A-91DA-CE07826DAF2C}" type="datetimeFigureOut">
              <a:rPr lang="es-CL"/>
              <a:pPr>
                <a:defRPr/>
              </a:pPr>
              <a:t>09-06-2022</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CD01FCC7-AE1D-4CEE-81EA-744EC89AB2ED}" type="slidenum">
              <a:rPr lang="es-CL"/>
              <a:pPr>
                <a:defRPr/>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163A2B57-8274-4F31-A5FE-B730FAF9402C}" type="datetimeFigureOut">
              <a:rPr lang="es-CL"/>
              <a:pPr>
                <a:defRPr/>
              </a:pPr>
              <a:t>09-06-2022</a:t>
            </a:fld>
            <a:endParaRPr lang="es-CL"/>
          </a:p>
        </p:txBody>
      </p:sp>
      <p:sp>
        <p:nvSpPr>
          <p:cNvPr id="6" name="4 Marcador de pie de página"/>
          <p:cNvSpPr>
            <a:spLocks noGrp="1"/>
          </p:cNvSpPr>
          <p:nvPr>
            <p:ph type="ftr" sz="quarter" idx="11"/>
          </p:nvPr>
        </p:nvSpPr>
        <p:spPr/>
        <p:txBody>
          <a:bodyPr/>
          <a:lstStyle>
            <a:lvl1pPr>
              <a:defRPr/>
            </a:lvl1pPr>
          </a:lstStyle>
          <a:p>
            <a:pPr>
              <a:defRPr/>
            </a:pPr>
            <a:endParaRPr lang="es-CL"/>
          </a:p>
        </p:txBody>
      </p:sp>
      <p:sp>
        <p:nvSpPr>
          <p:cNvPr id="7" name="5 Marcador de número de diapositiva"/>
          <p:cNvSpPr>
            <a:spLocks noGrp="1"/>
          </p:cNvSpPr>
          <p:nvPr>
            <p:ph type="sldNum" sz="quarter" idx="12"/>
          </p:nvPr>
        </p:nvSpPr>
        <p:spPr/>
        <p:txBody>
          <a:bodyPr/>
          <a:lstStyle>
            <a:lvl1pPr>
              <a:defRPr/>
            </a:lvl1pPr>
          </a:lstStyle>
          <a:p>
            <a:pPr>
              <a:defRPr/>
            </a:pPr>
            <a:fld id="{60C1578A-AFE2-4CD6-A013-6823BC305330}" type="slidenum">
              <a:rPr lang="es-CL"/>
              <a:pPr>
                <a:defRPr/>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A392070-A90F-4498-82AB-92A65423931B}" type="datetimeFigureOut">
              <a:rPr lang="es-CL"/>
              <a:pPr>
                <a:defRPr/>
              </a:pPr>
              <a:t>09-06-2022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2D7D088-B340-4F78-8400-FA1E4DA68D1A}" type="slidenum">
              <a:rPr lang="es-CL"/>
              <a:pPr>
                <a:defRPr/>
              </a:pPr>
              <a:t>‹Nº›</a:t>
            </a:fld>
            <a:endParaRPr lang="es-C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CL"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A392070-A90F-4498-82AB-92A65423931B}" type="datetimeFigureOut">
              <a:rPr lang="es-CL">
                <a:solidFill>
                  <a:prstClr val="black">
                    <a:tint val="75000"/>
                  </a:prstClr>
                </a:solidFill>
              </a:rPr>
              <a:pPr>
                <a:defRPr/>
              </a:pPr>
              <a:t>09-06-2022</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2D7D088-B340-4F78-8400-FA1E4DA68D1A}" type="slidenum">
              <a:rPr lang="es-CL">
                <a:solidFill>
                  <a:prstClr val="black">
                    <a:tint val="75000"/>
                  </a:prstClr>
                </a:solidFill>
              </a:rPr>
              <a:pPr>
                <a:defRPr/>
              </a:pPr>
              <a:t>‹Nº›</a:t>
            </a:fld>
            <a:endParaRPr lang="es-CL">
              <a:solidFill>
                <a:prstClr val="black">
                  <a:tint val="75000"/>
                </a:prstClr>
              </a:solidFill>
            </a:endParaRPr>
          </a:p>
        </p:txBody>
      </p:sp>
    </p:spTree>
    <p:extLst>
      <p:ext uri="{BB962C8B-B14F-4D97-AF65-F5344CB8AC3E}">
        <p14:creationId xmlns:p14="http://schemas.microsoft.com/office/powerpoint/2010/main" val="4288968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4AE0B8C5-08A7-AA43-A9E2-49D069EB0414}" type="datetimeFigureOut">
              <a:rPr lang="es-ES_tradnl" smtClean="0">
                <a:solidFill>
                  <a:prstClr val="black">
                    <a:tint val="75000"/>
                  </a:prstClr>
                </a:solidFill>
                <a:latin typeface="Calibri"/>
              </a:rPr>
              <a:pPr defTabSz="457200" fontAlgn="auto">
                <a:spcBef>
                  <a:spcPts val="0"/>
                </a:spcBef>
                <a:spcAft>
                  <a:spcPts val="0"/>
                </a:spcAft>
              </a:pPr>
              <a:t>09/06/2022</a:t>
            </a:fld>
            <a:endParaRPr lang="es-ES_tradnl">
              <a:solidFill>
                <a:prstClr val="black">
                  <a:tint val="75000"/>
                </a:prstClr>
              </a:solidFill>
              <a:latin typeface="Calibri"/>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s-ES_tradnl">
              <a:solidFill>
                <a:prstClr val="black">
                  <a:tint val="75000"/>
                </a:prstClr>
              </a:solidFill>
              <a:latin typeface="Calibri"/>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09720E14-6A9E-DE47-B346-A5302014817A}" type="slidenum">
              <a:rPr lang="es-ES_tradnl" smtClean="0">
                <a:solidFill>
                  <a:prstClr val="black">
                    <a:tint val="75000"/>
                  </a:prstClr>
                </a:solidFill>
                <a:latin typeface="Calibri"/>
              </a:rPr>
              <a:pPr defTabSz="457200" fontAlgn="auto">
                <a:spcBef>
                  <a:spcPts val="0"/>
                </a:spcBef>
                <a:spcAft>
                  <a:spcPts val="0"/>
                </a:spcAft>
              </a:pPr>
              <a:t>‹Nº›</a:t>
            </a:fld>
            <a:endParaRPr lang="es-ES_tradnl">
              <a:solidFill>
                <a:prstClr val="black">
                  <a:tint val="75000"/>
                </a:prstClr>
              </a:solidFill>
              <a:latin typeface="Calibri"/>
            </a:endParaRPr>
          </a:p>
        </p:txBody>
      </p:sp>
    </p:spTree>
    <p:extLst>
      <p:ext uri="{BB962C8B-B14F-4D97-AF65-F5344CB8AC3E}">
        <p14:creationId xmlns:p14="http://schemas.microsoft.com/office/powerpoint/2010/main" val="23449291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6"/>
          <p:cNvSpPr txBox="1">
            <a:spLocks noChangeArrowheads="1"/>
          </p:cNvSpPr>
          <p:nvPr/>
        </p:nvSpPr>
        <p:spPr bwMode="auto">
          <a:xfrm>
            <a:off x="6659563" y="5651500"/>
            <a:ext cx="2374900" cy="366713"/>
          </a:xfrm>
          <a:prstGeom prst="rect">
            <a:avLst/>
          </a:prstGeom>
          <a:noFill/>
          <a:ln w="9525">
            <a:noFill/>
            <a:miter lim="800000"/>
            <a:headEnd/>
            <a:tailEnd/>
          </a:ln>
        </p:spPr>
        <p:txBody>
          <a:bodyPr>
            <a:spAutoFit/>
          </a:bodyPr>
          <a:lstStyle/>
          <a:p>
            <a:pPr algn="r"/>
            <a:r>
              <a:rPr lang="es-CL" b="1" dirty="0" smtClean="0">
                <a:solidFill>
                  <a:srgbClr val="2C3660"/>
                </a:solidFill>
                <a:latin typeface="AvantGarde-Demi"/>
              </a:rPr>
              <a:t>Junio, </a:t>
            </a:r>
            <a:r>
              <a:rPr lang="es-CL" b="1" dirty="0" smtClean="0">
                <a:solidFill>
                  <a:srgbClr val="2C3660"/>
                </a:solidFill>
                <a:latin typeface="AvantGarde-Demi"/>
              </a:rPr>
              <a:t>2022</a:t>
            </a:r>
            <a:endParaRPr lang="es-ES" b="1" dirty="0">
              <a:solidFill>
                <a:srgbClr val="2C3660"/>
              </a:solidFill>
              <a:latin typeface="AvantGarde-Demi"/>
            </a:endParaRPr>
          </a:p>
        </p:txBody>
      </p:sp>
      <p:sp>
        <p:nvSpPr>
          <p:cNvPr id="14343" name="Text Box 6"/>
          <p:cNvSpPr txBox="1">
            <a:spLocks noChangeArrowheads="1"/>
          </p:cNvSpPr>
          <p:nvPr/>
        </p:nvSpPr>
        <p:spPr bwMode="auto">
          <a:xfrm>
            <a:off x="1619250" y="981075"/>
            <a:ext cx="2376488" cy="427038"/>
          </a:xfrm>
          <a:prstGeom prst="rect">
            <a:avLst/>
          </a:prstGeom>
          <a:noFill/>
          <a:ln w="9525">
            <a:noFill/>
            <a:miter lim="800000"/>
            <a:headEnd/>
            <a:tailEnd/>
          </a:ln>
        </p:spPr>
        <p:txBody>
          <a:bodyPr>
            <a:spAutoFit/>
          </a:bodyPr>
          <a:lstStyle/>
          <a:p>
            <a:r>
              <a:rPr lang="es-CL" sz="1200" b="1" dirty="0" smtClean="0">
                <a:solidFill>
                  <a:srgbClr val="FF0000"/>
                </a:solidFill>
                <a:latin typeface="AvantGarde-Demi"/>
              </a:rPr>
              <a:t>  </a:t>
            </a:r>
            <a:endParaRPr lang="es-CL" sz="1200" b="1" dirty="0">
              <a:solidFill>
                <a:srgbClr val="FF0000"/>
              </a:solidFill>
              <a:latin typeface="AvantGarde-Demi"/>
            </a:endParaRPr>
          </a:p>
          <a:p>
            <a:endParaRPr lang="es-ES" sz="1000" b="1" dirty="0">
              <a:solidFill>
                <a:srgbClr val="FF0000"/>
              </a:solidFill>
              <a:latin typeface="AvantGarde-Demi"/>
            </a:endParaRPr>
          </a:p>
        </p:txBody>
      </p:sp>
      <p:sp>
        <p:nvSpPr>
          <p:cNvPr id="4" name="CuadroTexto 3"/>
          <p:cNvSpPr txBox="1"/>
          <p:nvPr/>
        </p:nvSpPr>
        <p:spPr>
          <a:xfrm>
            <a:off x="9760857" y="6186714"/>
            <a:ext cx="184666" cy="369332"/>
          </a:xfrm>
          <a:prstGeom prst="rect">
            <a:avLst/>
          </a:prstGeom>
          <a:noFill/>
        </p:spPr>
        <p:txBody>
          <a:bodyPr wrap="none" rtlCol="0">
            <a:spAutoFit/>
          </a:bodyPr>
          <a:lstStyle/>
          <a:p>
            <a:endParaRPr lang="es-ES" dirty="0"/>
          </a:p>
        </p:txBody>
      </p:sp>
      <p:sp>
        <p:nvSpPr>
          <p:cNvPr id="19" name="Text Box 6"/>
          <p:cNvSpPr txBox="1">
            <a:spLocks noChangeArrowheads="1"/>
          </p:cNvSpPr>
          <p:nvPr/>
        </p:nvSpPr>
        <p:spPr bwMode="auto">
          <a:xfrm>
            <a:off x="1828800" y="685800"/>
            <a:ext cx="2562944" cy="276999"/>
          </a:xfrm>
          <a:prstGeom prst="rect">
            <a:avLst/>
          </a:prstGeom>
          <a:noFill/>
          <a:ln w="9525">
            <a:noFill/>
            <a:miter lim="800000"/>
            <a:headEnd/>
            <a:tailEnd/>
          </a:ln>
        </p:spPr>
        <p:txBody>
          <a:bodyPr wrap="square">
            <a:spAutoFit/>
          </a:bodyPr>
          <a:lstStyle/>
          <a:p>
            <a:r>
              <a:rPr lang="es-CL" sz="1200" b="1" dirty="0" smtClean="0">
                <a:solidFill>
                  <a:srgbClr val="FFFFFF"/>
                </a:solidFill>
                <a:latin typeface="AvantGarde-Demi"/>
              </a:rPr>
              <a:t>  Propuesta </a:t>
            </a:r>
            <a:r>
              <a:rPr lang="es-ES" sz="1200" b="1" dirty="0" smtClean="0">
                <a:solidFill>
                  <a:srgbClr val="FFFFFF"/>
                </a:solidFill>
                <a:latin typeface="AvantGarde-Demi"/>
              </a:rPr>
              <a:t>MKL</a:t>
            </a:r>
            <a:endParaRPr lang="es-ES" sz="1200" b="1" dirty="0">
              <a:solidFill>
                <a:srgbClr val="FFFFFF"/>
              </a:solidFill>
              <a:latin typeface="AvantGarde-Demi"/>
            </a:endParaRPr>
          </a:p>
        </p:txBody>
      </p:sp>
      <p:sp>
        <p:nvSpPr>
          <p:cNvPr id="9" name="8 Rectángulo"/>
          <p:cNvSpPr/>
          <p:nvPr/>
        </p:nvSpPr>
        <p:spPr>
          <a:xfrm>
            <a:off x="0" y="2057400"/>
            <a:ext cx="9144000" cy="2448271"/>
          </a:xfrm>
          <a:prstGeom prst="rect">
            <a:avLst/>
          </a:prstGeom>
          <a:blipFill rotWithShape="1">
            <a:blip r:embed="rId3">
              <a:alphaModFix amt="83000"/>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sz="3000" b="1" dirty="0" smtClean="0">
                <a:solidFill>
                  <a:schemeClr val="tx1"/>
                </a:solidFill>
                <a:latin typeface="AvantGarde-Demi"/>
              </a:rPr>
              <a:t>Charla Motivacional </a:t>
            </a:r>
          </a:p>
          <a:p>
            <a:pPr algn="ctr"/>
            <a:r>
              <a:rPr lang="es-ES" sz="3000" b="1" dirty="0" smtClean="0">
                <a:solidFill>
                  <a:schemeClr val="tx1"/>
                </a:solidFill>
                <a:latin typeface="AvantGarde-Demi"/>
              </a:rPr>
              <a:t>“Liderazgo y Trabajo en Equipo”</a:t>
            </a:r>
            <a:endParaRPr lang="es-ES" sz="3000" b="1" dirty="0">
              <a:solidFill>
                <a:schemeClr val="tx1"/>
              </a:solidFill>
              <a:latin typeface="AvantGarde-Demi"/>
            </a:endParaRPr>
          </a:p>
          <a:p>
            <a:pPr algn="ctr"/>
            <a:r>
              <a:rPr lang="es-ES" sz="3000" b="1" dirty="0" smtClean="0">
                <a:solidFill>
                  <a:srgbClr val="FF0000"/>
                </a:solidFill>
                <a:latin typeface="AvantGarde-Demi"/>
              </a:rPr>
              <a:t>CASCADA DE LAS ANIMAS</a:t>
            </a:r>
          </a:p>
          <a:p>
            <a:pPr algn="ctr"/>
            <a:endParaRPr lang="es-ES" b="1"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odrigo\Documents\rodrigo\consultoria y capacitacion\Desarrollo\Desarrollos 2017\NUEVA IMAGEN\LOGOS NUEVOS MARZ 17\LOGO-MAKALU.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13699" y="116632"/>
            <a:ext cx="1550789" cy="1440160"/>
          </a:xfrm>
          <a:prstGeom prst="rect">
            <a:avLst/>
          </a:prstGeom>
          <a:noFill/>
          <a:extLst>
            <a:ext uri="{909E8E84-426E-40DD-AFC4-6F175D3DCCD1}">
              <a14:hiddenFill xmlns:a14="http://schemas.microsoft.com/office/drawing/2010/main">
                <a:solidFill>
                  <a:srgbClr val="FFFFFF"/>
                </a:solidFill>
              </a14:hiddenFill>
            </a:ext>
          </a:extLst>
        </p:spPr>
      </p:pic>
      <p:sp>
        <p:nvSpPr>
          <p:cNvPr id="4" name="1 Título"/>
          <p:cNvSpPr txBox="1">
            <a:spLocks/>
          </p:cNvSpPr>
          <p:nvPr/>
        </p:nvSpPr>
        <p:spPr>
          <a:xfrm>
            <a:off x="2123728" y="413792"/>
            <a:ext cx="8229600" cy="1143000"/>
          </a:xfrm>
          <a:prstGeom prst="rect">
            <a:avLst/>
          </a:prstGeom>
        </p:spPr>
        <p:txBody>
          <a:bodyPr/>
          <a:lstStyle>
            <a:lvl1pPr algn="l" rtl="0" eaLnBrk="0" fontAlgn="base" hangingPunct="0">
              <a:spcBef>
                <a:spcPct val="0"/>
              </a:spcBef>
              <a:spcAft>
                <a:spcPct val="0"/>
              </a:spcAft>
              <a:defRPr sz="2800" b="1">
                <a:solidFill>
                  <a:srgbClr val="7A1D42"/>
                </a:solidFill>
                <a:latin typeface="+mj-lt"/>
                <a:ea typeface="+mj-ea"/>
                <a:cs typeface="+mj-cs"/>
              </a:defRPr>
            </a:lvl1pPr>
            <a:lvl2pPr algn="l" rtl="0" eaLnBrk="0" fontAlgn="base" hangingPunct="0">
              <a:spcBef>
                <a:spcPct val="0"/>
              </a:spcBef>
              <a:spcAft>
                <a:spcPct val="0"/>
              </a:spcAft>
              <a:defRPr sz="2800" b="1">
                <a:solidFill>
                  <a:srgbClr val="7A1D42"/>
                </a:solidFill>
                <a:latin typeface="Arial" charset="0"/>
              </a:defRPr>
            </a:lvl2pPr>
            <a:lvl3pPr algn="l" rtl="0" eaLnBrk="0" fontAlgn="base" hangingPunct="0">
              <a:spcBef>
                <a:spcPct val="0"/>
              </a:spcBef>
              <a:spcAft>
                <a:spcPct val="0"/>
              </a:spcAft>
              <a:defRPr sz="2800" b="1">
                <a:solidFill>
                  <a:srgbClr val="7A1D42"/>
                </a:solidFill>
                <a:latin typeface="Arial" charset="0"/>
              </a:defRPr>
            </a:lvl3pPr>
            <a:lvl4pPr algn="l" rtl="0" eaLnBrk="0" fontAlgn="base" hangingPunct="0">
              <a:spcBef>
                <a:spcPct val="0"/>
              </a:spcBef>
              <a:spcAft>
                <a:spcPct val="0"/>
              </a:spcAft>
              <a:defRPr sz="2800" b="1">
                <a:solidFill>
                  <a:srgbClr val="7A1D42"/>
                </a:solidFill>
                <a:latin typeface="Arial" charset="0"/>
              </a:defRPr>
            </a:lvl4pPr>
            <a:lvl5pPr algn="l" rtl="0" eaLnBrk="0" fontAlgn="base" hangingPunct="0">
              <a:spcBef>
                <a:spcPct val="0"/>
              </a:spcBef>
              <a:spcAft>
                <a:spcPct val="0"/>
              </a:spcAft>
              <a:defRPr sz="2800" b="1">
                <a:solidFill>
                  <a:srgbClr val="7A1D42"/>
                </a:solidFill>
                <a:latin typeface="Arial" charset="0"/>
              </a:defRPr>
            </a:lvl5pPr>
            <a:lvl6pPr marL="457200" algn="l" rtl="0" fontAlgn="base">
              <a:spcBef>
                <a:spcPct val="0"/>
              </a:spcBef>
              <a:spcAft>
                <a:spcPct val="0"/>
              </a:spcAft>
              <a:defRPr sz="2800" b="1">
                <a:solidFill>
                  <a:srgbClr val="7A1D42"/>
                </a:solidFill>
                <a:latin typeface="Arial" charset="0"/>
              </a:defRPr>
            </a:lvl6pPr>
            <a:lvl7pPr marL="914400" algn="l" rtl="0" fontAlgn="base">
              <a:spcBef>
                <a:spcPct val="0"/>
              </a:spcBef>
              <a:spcAft>
                <a:spcPct val="0"/>
              </a:spcAft>
              <a:defRPr sz="2800" b="1">
                <a:solidFill>
                  <a:srgbClr val="7A1D42"/>
                </a:solidFill>
                <a:latin typeface="Arial" charset="0"/>
              </a:defRPr>
            </a:lvl7pPr>
            <a:lvl8pPr marL="1371600" algn="l" rtl="0" fontAlgn="base">
              <a:spcBef>
                <a:spcPct val="0"/>
              </a:spcBef>
              <a:spcAft>
                <a:spcPct val="0"/>
              </a:spcAft>
              <a:defRPr sz="2800" b="1">
                <a:solidFill>
                  <a:srgbClr val="7A1D42"/>
                </a:solidFill>
                <a:latin typeface="Arial" charset="0"/>
              </a:defRPr>
            </a:lvl8pPr>
            <a:lvl9pPr marL="1828800" algn="l" rtl="0" fontAlgn="base">
              <a:spcBef>
                <a:spcPct val="0"/>
              </a:spcBef>
              <a:spcAft>
                <a:spcPct val="0"/>
              </a:spcAft>
              <a:defRPr sz="2800" b="1">
                <a:solidFill>
                  <a:srgbClr val="7A1D42"/>
                </a:solidFill>
                <a:latin typeface="Arial" charset="0"/>
              </a:defRPr>
            </a:lvl9pPr>
          </a:lstStyle>
          <a:p>
            <a:r>
              <a:rPr lang="es-CL" sz="3200" kern="0" dirty="0" smtClean="0">
                <a:solidFill>
                  <a:srgbClr val="D00000"/>
                </a:solidFill>
              </a:rPr>
              <a:t>PROGRAMA DEL DIA</a:t>
            </a:r>
            <a:endParaRPr lang="es-CL" sz="3200" kern="0" dirty="0">
              <a:solidFill>
                <a:srgbClr val="D00000"/>
              </a:solidFill>
            </a:endParaRPr>
          </a:p>
        </p:txBody>
      </p:sp>
      <p:sp>
        <p:nvSpPr>
          <p:cNvPr id="5" name="12 Marcador de texto"/>
          <p:cNvSpPr txBox="1">
            <a:spLocks/>
          </p:cNvSpPr>
          <p:nvPr/>
        </p:nvSpPr>
        <p:spPr>
          <a:xfrm>
            <a:off x="899592" y="1772816"/>
            <a:ext cx="9361040" cy="5544616"/>
          </a:xfrm>
          <a:prstGeom prst="rect">
            <a:avLst/>
          </a:prstGeom>
        </p:spPr>
        <p:txBody>
          <a:bodyPr/>
          <a:lstStyle>
            <a:lvl1pPr marL="269875" indent="-269875" algn="l" rtl="0" eaLnBrk="0" fontAlgn="base" hangingPunct="0">
              <a:spcBef>
                <a:spcPct val="20000"/>
              </a:spcBef>
              <a:spcAft>
                <a:spcPct val="0"/>
              </a:spcAft>
              <a:buClr>
                <a:srgbClr val="7A1D42"/>
              </a:buClr>
              <a:buFont typeface="Wingdings" pitchFamily="2" charset="2"/>
              <a:buChar char="§"/>
              <a:defRPr sz="2000">
                <a:solidFill>
                  <a:schemeClr val="tx1"/>
                </a:solidFill>
                <a:latin typeface="+mn-lt"/>
                <a:ea typeface="+mn-ea"/>
                <a:cs typeface="+mn-cs"/>
              </a:defRPr>
            </a:lvl1pPr>
            <a:lvl2pPr marL="811213" indent="-271463" algn="l" rtl="0" eaLnBrk="0" fontAlgn="base" hangingPunct="0">
              <a:spcBef>
                <a:spcPct val="20000"/>
              </a:spcBef>
              <a:spcAft>
                <a:spcPct val="0"/>
              </a:spcAft>
              <a:buClr>
                <a:srgbClr val="7A1D42"/>
              </a:buClr>
              <a:buFont typeface="Wingdings" pitchFamily="2" charset="2"/>
              <a:buChar char="§"/>
              <a:defRPr sz="2000">
                <a:solidFill>
                  <a:schemeClr val="tx1"/>
                </a:solidFill>
                <a:latin typeface="+mn-lt"/>
              </a:defRPr>
            </a:lvl2pPr>
            <a:lvl3pPr marL="1339850" indent="-258763" algn="l" rtl="0" eaLnBrk="0" fontAlgn="base" hangingPunct="0">
              <a:spcBef>
                <a:spcPct val="20000"/>
              </a:spcBef>
              <a:spcAft>
                <a:spcPct val="0"/>
              </a:spcAft>
              <a:buClr>
                <a:srgbClr val="7A1D42"/>
              </a:buClr>
              <a:buFont typeface="Wingdings" pitchFamily="2" charset="2"/>
              <a:buChar char="§"/>
              <a:defRPr sz="2000">
                <a:solidFill>
                  <a:schemeClr val="tx1"/>
                </a:solidFill>
                <a:latin typeface="+mn-lt"/>
              </a:defRPr>
            </a:lvl3pPr>
            <a:lvl4pPr marL="1879600" indent="-269875" algn="l" rtl="0" eaLnBrk="0" fontAlgn="base" hangingPunct="0">
              <a:spcBef>
                <a:spcPct val="20000"/>
              </a:spcBef>
              <a:spcAft>
                <a:spcPct val="0"/>
              </a:spcAft>
              <a:buClr>
                <a:srgbClr val="7A1D42"/>
              </a:buClr>
              <a:buFont typeface="Wingdings" pitchFamily="2" charset="2"/>
              <a:buChar char="§"/>
              <a:defRPr sz="2000">
                <a:solidFill>
                  <a:schemeClr val="tx1"/>
                </a:solidFill>
                <a:latin typeface="+mn-lt"/>
              </a:defRPr>
            </a:lvl4pPr>
            <a:lvl5pPr marL="2420938" indent="-271463" algn="l" rtl="0" eaLnBrk="0" fontAlgn="base" hangingPunct="0">
              <a:spcBef>
                <a:spcPct val="20000"/>
              </a:spcBef>
              <a:spcAft>
                <a:spcPct val="0"/>
              </a:spcAft>
              <a:buClr>
                <a:srgbClr val="7A1D42"/>
              </a:buClr>
              <a:buFont typeface="Wingdings" pitchFamily="2" charset="2"/>
              <a:buChar char="§"/>
              <a:defRPr sz="2000">
                <a:solidFill>
                  <a:schemeClr val="tx1"/>
                </a:solidFill>
                <a:latin typeface="+mn-lt"/>
              </a:defRPr>
            </a:lvl5pPr>
            <a:lvl6pPr marL="2878138" indent="-271463" algn="l" rtl="0" fontAlgn="base">
              <a:spcBef>
                <a:spcPct val="20000"/>
              </a:spcBef>
              <a:spcAft>
                <a:spcPct val="0"/>
              </a:spcAft>
              <a:buClr>
                <a:srgbClr val="7A1D42"/>
              </a:buClr>
              <a:buFont typeface="Wingdings" pitchFamily="2" charset="2"/>
              <a:buChar char="§"/>
              <a:defRPr sz="2000">
                <a:solidFill>
                  <a:schemeClr val="tx1"/>
                </a:solidFill>
                <a:latin typeface="+mn-lt"/>
              </a:defRPr>
            </a:lvl6pPr>
            <a:lvl7pPr marL="3335338" indent="-271463" algn="l" rtl="0" fontAlgn="base">
              <a:spcBef>
                <a:spcPct val="20000"/>
              </a:spcBef>
              <a:spcAft>
                <a:spcPct val="0"/>
              </a:spcAft>
              <a:buClr>
                <a:srgbClr val="7A1D42"/>
              </a:buClr>
              <a:buFont typeface="Wingdings" pitchFamily="2" charset="2"/>
              <a:buChar char="§"/>
              <a:defRPr sz="2000">
                <a:solidFill>
                  <a:schemeClr val="tx1"/>
                </a:solidFill>
                <a:latin typeface="+mn-lt"/>
              </a:defRPr>
            </a:lvl7pPr>
            <a:lvl8pPr marL="3792538" indent="-271463" algn="l" rtl="0" fontAlgn="base">
              <a:spcBef>
                <a:spcPct val="20000"/>
              </a:spcBef>
              <a:spcAft>
                <a:spcPct val="0"/>
              </a:spcAft>
              <a:buClr>
                <a:srgbClr val="7A1D42"/>
              </a:buClr>
              <a:buFont typeface="Wingdings" pitchFamily="2" charset="2"/>
              <a:buChar char="§"/>
              <a:defRPr sz="2000">
                <a:solidFill>
                  <a:schemeClr val="tx1"/>
                </a:solidFill>
                <a:latin typeface="+mn-lt"/>
              </a:defRPr>
            </a:lvl8pPr>
            <a:lvl9pPr marL="4249738" indent="-271463" algn="l" rtl="0" fontAlgn="base">
              <a:spcBef>
                <a:spcPct val="20000"/>
              </a:spcBef>
              <a:spcAft>
                <a:spcPct val="0"/>
              </a:spcAft>
              <a:buClr>
                <a:srgbClr val="7A1D42"/>
              </a:buClr>
              <a:buFont typeface="Wingdings" pitchFamily="2" charset="2"/>
              <a:buChar char="§"/>
              <a:defRPr sz="2000">
                <a:solidFill>
                  <a:schemeClr val="tx1"/>
                </a:solidFill>
                <a:latin typeface="+mn-lt"/>
              </a:defRPr>
            </a:lvl9pPr>
          </a:lstStyle>
          <a:p>
            <a:pPr>
              <a:buFont typeface="Wingdings" panose="05000000000000000000" pitchFamily="2" charset="2"/>
              <a:buChar char="ü"/>
            </a:pPr>
            <a:r>
              <a:rPr lang="es-MX" b="1" kern="0" dirty="0" smtClean="0">
                <a:latin typeface="Calibri" panose="020F0502020204030204" pitchFamily="34" charset="0"/>
                <a:cs typeface="Calibri" panose="020F0502020204030204" pitchFamily="34" charset="0"/>
              </a:rPr>
              <a:t>9:00 		Llegada y desayuno en restaurante</a:t>
            </a:r>
          </a:p>
          <a:p>
            <a:endParaRPr lang="es-MX" b="1" kern="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s-MX" b="1" kern="0" dirty="0" smtClean="0">
                <a:latin typeface="Calibri" panose="020F0502020204030204" pitchFamily="34" charset="0"/>
                <a:cs typeface="Calibri" panose="020F0502020204030204" pitchFamily="34" charset="0"/>
              </a:rPr>
              <a:t>10:00 		</a:t>
            </a:r>
            <a:r>
              <a:rPr lang="es-MX" b="1" kern="0" dirty="0" smtClean="0">
                <a:latin typeface="Calibri" panose="020F0502020204030204" pitchFamily="34" charset="0"/>
                <a:cs typeface="Calibri" panose="020F0502020204030204" pitchFamily="34" charset="0"/>
              </a:rPr>
              <a:t>Salón: Charla Motivacional</a:t>
            </a:r>
            <a:endParaRPr lang="es-MX" b="1" kern="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endParaRPr lang="es-MX" b="1" kern="0" dirty="0">
              <a:latin typeface="Calibri" panose="020F0502020204030204" pitchFamily="34" charset="0"/>
              <a:cs typeface="Calibri" panose="020F0502020204030204" pitchFamily="34" charset="0"/>
            </a:endParaRPr>
          </a:p>
          <a:p>
            <a:pPr>
              <a:buFont typeface="Wingdings" panose="05000000000000000000" pitchFamily="2" charset="2"/>
              <a:buChar char="ü"/>
            </a:pPr>
            <a:r>
              <a:rPr lang="es-MX" b="1" kern="0" dirty="0" smtClean="0">
                <a:latin typeface="Calibri" panose="020F0502020204030204" pitchFamily="34" charset="0"/>
                <a:cs typeface="Calibri" panose="020F0502020204030204" pitchFamily="34" charset="0"/>
              </a:rPr>
              <a:t>11:30		Taller al aire libre</a:t>
            </a:r>
          </a:p>
          <a:p>
            <a:pPr marL="0" indent="0">
              <a:buFont typeface="Wingdings" pitchFamily="2" charset="2"/>
              <a:buNone/>
            </a:pPr>
            <a:endParaRPr lang="es-MX" b="1" kern="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s-ES" b="1" kern="0" dirty="0" smtClean="0">
                <a:latin typeface="Calibri" panose="020F0502020204030204" pitchFamily="34" charset="0"/>
                <a:cs typeface="Calibri" panose="020F0502020204030204" pitchFamily="34" charset="0"/>
              </a:rPr>
              <a:t>14:00 		Almuerzo</a:t>
            </a:r>
          </a:p>
          <a:p>
            <a:endParaRPr lang="es-ES" b="1" kern="0" dirty="0" smtClean="0">
              <a:latin typeface="Calibri" panose="020F0502020204030204" pitchFamily="34" charset="0"/>
              <a:cs typeface="Calibri" panose="020F0502020204030204" pitchFamily="34" charset="0"/>
            </a:endParaRPr>
          </a:p>
          <a:p>
            <a:pPr>
              <a:buFont typeface="Wingdings" panose="05000000000000000000" pitchFamily="2" charset="2"/>
              <a:buChar char="ü"/>
            </a:pPr>
            <a:r>
              <a:rPr lang="es-ES" b="1" kern="0" dirty="0" smtClean="0">
                <a:latin typeface="Calibri" panose="020F0502020204030204" pitchFamily="34" charset="0"/>
                <a:cs typeface="Calibri" panose="020F0502020204030204" pitchFamily="34" charset="0"/>
              </a:rPr>
              <a:t>15:30 		</a:t>
            </a:r>
            <a:r>
              <a:rPr lang="es-MX" b="1" kern="0" dirty="0" smtClean="0">
                <a:latin typeface="Calibri" panose="020F0502020204030204" pitchFamily="34" charset="0"/>
                <a:cs typeface="Calibri" panose="020F0502020204030204" pitchFamily="34" charset="0"/>
              </a:rPr>
              <a:t>Fin de la Jornada</a:t>
            </a:r>
            <a:endParaRPr lang="es-ES" b="1" kern="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775201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9" name="Text Box 6"/>
          <p:cNvSpPr txBox="1">
            <a:spLocks noChangeArrowheads="1"/>
          </p:cNvSpPr>
          <p:nvPr/>
        </p:nvSpPr>
        <p:spPr bwMode="auto">
          <a:xfrm>
            <a:off x="1331640" y="262389"/>
            <a:ext cx="6192959" cy="646331"/>
          </a:xfrm>
          <a:prstGeom prst="rect">
            <a:avLst/>
          </a:prstGeom>
          <a:noFill/>
          <a:ln w="9525">
            <a:noFill/>
            <a:miter lim="800000"/>
            <a:headEnd/>
            <a:tailEnd/>
          </a:ln>
        </p:spPr>
        <p:txBody>
          <a:bodyPr>
            <a:spAutoFit/>
          </a:bodyPr>
          <a:lstStyle/>
          <a:p>
            <a:pPr algn="ctr"/>
            <a:r>
              <a:rPr lang="es-CL" sz="3600" b="1" dirty="0" smtClean="0">
                <a:solidFill>
                  <a:srgbClr val="FFFFFF"/>
                </a:solidFill>
                <a:latin typeface="AvantGarde-Demi"/>
              </a:rPr>
              <a:t>Contenidos</a:t>
            </a:r>
            <a:endParaRPr lang="es-CL" sz="3600" b="1" dirty="0">
              <a:solidFill>
                <a:srgbClr val="FFFFFF"/>
              </a:solidFill>
              <a:latin typeface="AvantGarde-Demi"/>
            </a:endParaRPr>
          </a:p>
        </p:txBody>
      </p:sp>
      <p:graphicFrame>
        <p:nvGraphicFramePr>
          <p:cNvPr id="8" name="Group 54"/>
          <p:cNvGraphicFramePr>
            <a:graphicFrameLocks noGrp="1"/>
          </p:cNvGraphicFramePr>
          <p:nvPr>
            <p:extLst>
              <p:ext uri="{D42A27DB-BD31-4B8C-83A1-F6EECF244321}">
                <p14:modId xmlns:p14="http://schemas.microsoft.com/office/powerpoint/2010/main" val="3945678827"/>
              </p:ext>
            </p:extLst>
          </p:nvPr>
        </p:nvGraphicFramePr>
        <p:xfrm>
          <a:off x="323850" y="1484784"/>
          <a:ext cx="8569325" cy="2880360"/>
        </p:xfrm>
        <a:graphic>
          <a:graphicData uri="http://schemas.openxmlformats.org/drawingml/2006/table">
            <a:tbl>
              <a:tblPr/>
              <a:tblGrid>
                <a:gridCol w="1727870"/>
                <a:gridCol w="4464968"/>
                <a:gridCol w="2376487"/>
              </a:tblGrid>
              <a:tr h="287338">
                <a:tc>
                  <a:txBody>
                    <a:bodyPr/>
                    <a:lstStyle/>
                    <a:p>
                      <a:pPr marL="0" marR="0" lvl="0" indent="0" algn="ctr"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pPr>
                      <a:r>
                        <a:rPr kumimoji="0" lang="es-CL" sz="1500" b="1" i="0" u="none" strike="noStrike" cap="none" normalizeH="0" baseline="0" dirty="0" smtClean="0">
                          <a:ln>
                            <a:noFill/>
                          </a:ln>
                          <a:solidFill>
                            <a:srgbClr val="000000"/>
                          </a:solidFill>
                          <a:effectLst/>
                          <a:latin typeface="Arial" charset="0"/>
                        </a:rPr>
                        <a:t>Módulo </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pPr>
                      <a:r>
                        <a:rPr kumimoji="0" lang="es-CL" sz="1500" b="1" i="0" u="none" strike="noStrike" cap="none" normalizeH="0" baseline="0" dirty="0" smtClean="0">
                          <a:ln>
                            <a:noFill/>
                          </a:ln>
                          <a:solidFill>
                            <a:srgbClr val="000000"/>
                          </a:solidFill>
                          <a:effectLst/>
                          <a:latin typeface="Arial" charset="0"/>
                        </a:rPr>
                        <a:t>Contenidos </a:t>
                      </a:r>
                      <a:endParaRPr kumimoji="0" lang="es-ES_tradnl" sz="15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B9CDE5"/>
                    </a:solidFill>
                  </a:tcPr>
                </a:tc>
                <a:tc>
                  <a:txBody>
                    <a:bodyPr/>
                    <a:lstStyle/>
                    <a:p>
                      <a:pPr marL="0" marR="0" lvl="0" indent="0" algn="ctr" defTabSz="914400" rtl="0" eaLnBrk="1" fontAlgn="base" latinLnBrk="0" hangingPunct="1">
                        <a:lnSpc>
                          <a:spcPct val="100000"/>
                        </a:lnSpc>
                        <a:spcBef>
                          <a:spcPts val="400"/>
                        </a:spcBef>
                        <a:spcAft>
                          <a:spcPct val="0"/>
                        </a:spcAft>
                        <a:buClr>
                          <a:schemeClr val="accent1"/>
                        </a:buClr>
                        <a:buSzPct val="68000"/>
                        <a:buFont typeface="Wingdings 3" pitchFamily="18" charset="2"/>
                        <a:buNone/>
                        <a:tabLst/>
                      </a:pPr>
                      <a:r>
                        <a:rPr kumimoji="0" lang="es-CL" sz="1500" b="1" i="0" u="none" strike="noStrike" cap="none" normalizeH="0" baseline="0" dirty="0" smtClean="0">
                          <a:ln>
                            <a:noFill/>
                          </a:ln>
                          <a:solidFill>
                            <a:srgbClr val="000000"/>
                          </a:solidFill>
                          <a:effectLst/>
                          <a:latin typeface="Arial" charset="0"/>
                        </a:rPr>
                        <a:t>Actividades</a:t>
                      </a:r>
                      <a:endParaRPr kumimoji="0" lang="es-ES_tradnl" sz="1500" b="1" i="0" u="none" strike="noStrike" cap="none" normalizeH="0" baseline="0" dirty="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B9CDE5"/>
                    </a:solidFill>
                  </a:tcPr>
                </a:tc>
              </a:tr>
              <a:tr h="2065338">
                <a:tc>
                  <a:txBody>
                    <a:bodyPr/>
                    <a:lstStyle/>
                    <a:p>
                      <a:pPr marL="0" marR="0" lvl="0" indent="0" algn="l" defTabSz="914400" rtl="0" eaLnBrk="1" fontAlgn="base" latinLnBrk="0" hangingPunct="1">
                        <a:lnSpc>
                          <a:spcPct val="110000"/>
                        </a:lnSpc>
                        <a:spcBef>
                          <a:spcPct val="0"/>
                        </a:spcBef>
                        <a:spcAft>
                          <a:spcPct val="0"/>
                        </a:spcAft>
                        <a:buClrTx/>
                        <a:buSzTx/>
                        <a:buFont typeface="Arial" charset="0"/>
                        <a:buNone/>
                        <a:tabLst/>
                      </a:pPr>
                      <a:r>
                        <a:rPr kumimoji="0" lang="es-CL" sz="1800" b="1" i="0" u="none" strike="noStrike" cap="none" normalizeH="0" baseline="0" dirty="0" smtClean="0">
                          <a:ln>
                            <a:noFill/>
                          </a:ln>
                          <a:solidFill>
                            <a:srgbClr val="000000"/>
                          </a:solidFill>
                          <a:effectLst/>
                          <a:latin typeface="+mn-lt"/>
                        </a:rPr>
                        <a:t>1.- Charla Motivacional: “</a:t>
                      </a:r>
                      <a:r>
                        <a:rPr kumimoji="0" lang="es-CL" sz="1800" b="1" i="0" u="none" strike="noStrike" cap="none" normalizeH="0" baseline="0" dirty="0" err="1" smtClean="0">
                          <a:ln>
                            <a:noFill/>
                          </a:ln>
                          <a:solidFill>
                            <a:srgbClr val="000000"/>
                          </a:solidFill>
                          <a:effectLst/>
                          <a:latin typeface="+mn-lt"/>
                        </a:rPr>
                        <a:t>Makalu</a:t>
                      </a:r>
                      <a:r>
                        <a:rPr kumimoji="0" lang="es-CL" sz="1800" b="1" i="0" u="none" strike="noStrike" cap="none" normalizeH="0" baseline="0" dirty="0" smtClean="0">
                          <a:ln>
                            <a:noFill/>
                          </a:ln>
                          <a:solidFill>
                            <a:srgbClr val="000000"/>
                          </a:solidFill>
                          <a:effectLst/>
                          <a:latin typeface="+mn-lt"/>
                        </a:rPr>
                        <a:t>: Confianza sin Límites”</a:t>
                      </a:r>
                    </a:p>
                    <a:p>
                      <a:pPr marL="0" marR="0" lvl="0" indent="0" algn="l" defTabSz="914400" rtl="0" eaLnBrk="1" fontAlgn="base" latinLnBrk="0" hangingPunct="1">
                        <a:lnSpc>
                          <a:spcPct val="110000"/>
                        </a:lnSpc>
                        <a:spcBef>
                          <a:spcPct val="0"/>
                        </a:spcBef>
                        <a:spcAft>
                          <a:spcPct val="0"/>
                        </a:spcAft>
                        <a:buClrTx/>
                        <a:buSzTx/>
                        <a:buFont typeface="Arial" charset="0"/>
                        <a:buNone/>
                        <a:tabLst/>
                      </a:pPr>
                      <a:r>
                        <a:rPr kumimoji="0" lang="es-CL" sz="1800" b="1" i="0" u="none" strike="noStrike" cap="none" normalizeH="0" baseline="0" dirty="0" smtClean="0">
                          <a:ln>
                            <a:noFill/>
                          </a:ln>
                          <a:solidFill>
                            <a:srgbClr val="000000"/>
                          </a:solidFill>
                          <a:effectLst/>
                          <a:latin typeface="+mn-lt"/>
                        </a:rPr>
                        <a:t>(1 hora + 15 min preguntas)</a:t>
                      </a:r>
                    </a:p>
                  </a:txBody>
                  <a:tcPr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just" defTabSz="914400" rtl="0" eaLnBrk="1" fontAlgn="base" latinLnBrk="0" hangingPunct="1">
                        <a:lnSpc>
                          <a:spcPct val="100000"/>
                        </a:lnSpc>
                        <a:spcBef>
                          <a:spcPct val="50000"/>
                        </a:spcBef>
                        <a:spcAft>
                          <a:spcPct val="0"/>
                        </a:spcAft>
                        <a:buClrTx/>
                        <a:buSzTx/>
                        <a:buFontTx/>
                        <a:buChar char="•"/>
                        <a:tabLst/>
                      </a:pPr>
                      <a:r>
                        <a:rPr kumimoji="0" lang="es-ES" sz="1800" b="0" i="0" u="none" strike="noStrike" cap="none" normalizeH="0" baseline="0" dirty="0" smtClean="0">
                          <a:ln>
                            <a:noFill/>
                          </a:ln>
                          <a:solidFill>
                            <a:schemeClr val="tx1"/>
                          </a:solidFill>
                          <a:effectLst/>
                          <a:latin typeface="+mn-lt"/>
                        </a:rPr>
                        <a:t>Charla que relata el ascenso de un equipo de chilenos al monte </a:t>
                      </a:r>
                      <a:r>
                        <a:rPr kumimoji="0" lang="es-ES" sz="1800" b="0" i="0" u="none" strike="noStrike" cap="none" normalizeH="0" baseline="0" dirty="0" err="1" smtClean="0">
                          <a:ln>
                            <a:noFill/>
                          </a:ln>
                          <a:solidFill>
                            <a:schemeClr val="tx1"/>
                          </a:solidFill>
                          <a:effectLst/>
                          <a:latin typeface="+mn-lt"/>
                        </a:rPr>
                        <a:t>Makalu</a:t>
                      </a:r>
                      <a:r>
                        <a:rPr kumimoji="0" lang="es-ES" sz="1800" b="0" i="0" u="none" strike="noStrike" cap="none" normalizeH="0" baseline="0" dirty="0" smtClean="0">
                          <a:ln>
                            <a:noFill/>
                          </a:ln>
                          <a:solidFill>
                            <a:schemeClr val="tx1"/>
                          </a:solidFill>
                          <a:effectLst/>
                          <a:latin typeface="+mn-lt"/>
                        </a:rPr>
                        <a:t> (8.463 m), a cargo del montañista Rodrigo Echeverría. Destacará en especial el aspecto humano que está detrás del desempeño de todo equipo, haciendo especial énfasis en los aspectos del </a:t>
                      </a:r>
                      <a:r>
                        <a:rPr kumimoji="0" lang="es-ES" sz="1800" b="1" i="0" u="none" strike="noStrike" cap="none" normalizeH="0" baseline="0" dirty="0" smtClean="0">
                          <a:ln>
                            <a:noFill/>
                          </a:ln>
                          <a:solidFill>
                            <a:schemeClr val="tx1"/>
                          </a:solidFill>
                          <a:effectLst/>
                          <a:latin typeface="+mn-lt"/>
                        </a:rPr>
                        <a:t>Liderazgo,</a:t>
                      </a:r>
                      <a:r>
                        <a:rPr kumimoji="0" lang="es-ES" sz="1800" b="0" i="0" u="none" strike="noStrike" cap="none" normalizeH="0" baseline="0" dirty="0" smtClean="0">
                          <a:ln>
                            <a:noFill/>
                          </a:ln>
                          <a:solidFill>
                            <a:schemeClr val="tx1"/>
                          </a:solidFill>
                          <a:effectLst/>
                          <a:latin typeface="+mn-lt"/>
                        </a:rPr>
                        <a:t> </a:t>
                      </a:r>
                      <a:r>
                        <a:rPr kumimoji="0" lang="es-ES" sz="1800" b="1" i="0" u="none" strike="noStrike" cap="none" normalizeH="0" baseline="0" dirty="0" smtClean="0">
                          <a:ln>
                            <a:noFill/>
                          </a:ln>
                          <a:solidFill>
                            <a:schemeClr val="tx1"/>
                          </a:solidFill>
                          <a:effectLst/>
                          <a:latin typeface="+mn-lt"/>
                        </a:rPr>
                        <a:t>Esfuerzo, Compromiso, Confianza, Comunicación, Resiliencia y el Trabajo en Equipo</a:t>
                      </a:r>
                      <a:endParaRPr kumimoji="0" lang="es-CL" sz="1800" b="1" i="0" u="none" strike="noStrike" cap="none" normalizeH="0" baseline="0" dirty="0" smtClean="0">
                        <a:ln>
                          <a:noFill/>
                        </a:ln>
                        <a:solidFill>
                          <a:srgbClr val="000000"/>
                        </a:solidFill>
                        <a:effectLst/>
                        <a:latin typeface="+mn-lt"/>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177800" marR="0" lvl="0" indent="-177800"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pPr>
                      <a:r>
                        <a:rPr kumimoji="0" lang="es-ES_tradnl" sz="1800" b="0" i="0" u="none" strike="noStrike" cap="none" normalizeH="0" baseline="0" dirty="0" smtClean="0">
                          <a:ln>
                            <a:noFill/>
                          </a:ln>
                          <a:solidFill>
                            <a:srgbClr val="000000"/>
                          </a:solidFill>
                          <a:effectLst/>
                          <a:latin typeface="Calibri"/>
                          <a:cs typeface="Calibri"/>
                        </a:rPr>
                        <a:t>Charla Motivacional Multimedia. Modalidad Video Conferencia</a:t>
                      </a:r>
                    </a:p>
                    <a:p>
                      <a:pPr marL="0" marR="0" lvl="0" indent="0" algn="l" defTabSz="914400" rtl="0" eaLnBrk="1" fontAlgn="base" latinLnBrk="0" hangingPunct="1">
                        <a:lnSpc>
                          <a:spcPct val="100000"/>
                        </a:lnSpc>
                        <a:spcBef>
                          <a:spcPts val="400"/>
                        </a:spcBef>
                        <a:spcAft>
                          <a:spcPct val="0"/>
                        </a:spcAft>
                        <a:buClr>
                          <a:schemeClr val="accent1"/>
                        </a:buClr>
                        <a:buSzPct val="68000"/>
                        <a:buFontTx/>
                        <a:buNone/>
                        <a:tabLst/>
                        <a:defRPr/>
                      </a:pPr>
                      <a:r>
                        <a:rPr kumimoji="0" lang="es-ES" sz="1800" b="0" i="0" u="none" strike="noStrike" cap="none" normalizeH="0" baseline="0" dirty="0" smtClean="0">
                          <a:ln>
                            <a:noFill/>
                          </a:ln>
                          <a:solidFill>
                            <a:schemeClr val="tx1"/>
                          </a:solidFill>
                          <a:effectLst/>
                          <a:latin typeface="+mn-lt"/>
                        </a:rPr>
                        <a:t>VER ANEXO 1</a:t>
                      </a:r>
                    </a:p>
                    <a:p>
                      <a:pPr marL="177800" marR="0" lvl="0" indent="-177800" algn="l" defTabSz="914400" rtl="0" eaLnBrk="1" fontAlgn="base" latinLnBrk="0" hangingPunct="1">
                        <a:lnSpc>
                          <a:spcPct val="100000"/>
                        </a:lnSpc>
                        <a:spcBef>
                          <a:spcPts val="400"/>
                        </a:spcBef>
                        <a:spcAft>
                          <a:spcPct val="0"/>
                        </a:spcAft>
                        <a:buClr>
                          <a:schemeClr val="accent1"/>
                        </a:buClr>
                        <a:buSzPct val="68000"/>
                        <a:buFont typeface="Wingdings 3" pitchFamily="18" charset="2"/>
                        <a:buChar char=""/>
                        <a:tabLst/>
                      </a:pPr>
                      <a:endParaRPr kumimoji="0" lang="es-ES_tradnl" sz="1800" b="0" i="0" u="none" strike="noStrike" cap="none" normalizeH="0" baseline="0" dirty="0" smtClean="0">
                        <a:ln>
                          <a:noFill/>
                        </a:ln>
                        <a:solidFill>
                          <a:srgbClr val="000000"/>
                        </a:solidFill>
                        <a:effectLst/>
                        <a:latin typeface="Calibri"/>
                        <a:cs typeface="Calibri"/>
                      </a:endParaRPr>
                    </a:p>
                  </a:txBody>
                  <a:tcPr anchor="ct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pic>
        <p:nvPicPr>
          <p:cNvPr id="4" name="Picture 12" descr="equipo makalu blanco"/>
          <p:cNvPicPr>
            <a:picLocks noChangeAspect="1" noChangeArrowheads="1"/>
          </p:cNvPicPr>
          <p:nvPr/>
        </p:nvPicPr>
        <p:blipFill>
          <a:blip r:embed="rId3">
            <a:lum bright="-6000" contrast="12000"/>
            <a:extLst>
              <a:ext uri="{28A0092B-C50C-407E-A947-70E740481C1C}">
                <a14:useLocalDpi xmlns:a14="http://schemas.microsoft.com/office/drawing/2010/main"/>
              </a:ext>
            </a:extLst>
          </a:blip>
          <a:srcRect/>
          <a:stretch>
            <a:fillRect/>
          </a:stretch>
        </p:blipFill>
        <p:spPr bwMode="auto">
          <a:xfrm rot="-155193">
            <a:off x="3278832" y="4697983"/>
            <a:ext cx="2990850" cy="1544637"/>
          </a:xfrm>
          <a:prstGeom prst="rect">
            <a:avLst/>
          </a:prstGeom>
          <a:noFill/>
          <a:ln w="9525">
            <a:solidFill>
              <a:schemeClr val="tx1"/>
            </a:solidFill>
            <a:miter lim="800000"/>
            <a:headEnd/>
            <a:tailEnd/>
          </a:ln>
        </p:spPr>
      </p:pic>
      <p:pic>
        <p:nvPicPr>
          <p:cNvPr id="5" name="Picture 11" descr="024"/>
          <p:cNvPicPr>
            <a:picLocks noChangeAspect="1" noChangeArrowheads="1"/>
          </p:cNvPicPr>
          <p:nvPr/>
        </p:nvPicPr>
        <p:blipFill>
          <a:blip r:embed="rId4">
            <a:lum bright="-6000" contrast="12000"/>
            <a:extLst>
              <a:ext uri="{28A0092B-C50C-407E-A947-70E740481C1C}">
                <a14:useLocalDpi xmlns:a14="http://schemas.microsoft.com/office/drawing/2010/main"/>
              </a:ext>
            </a:extLst>
          </a:blip>
          <a:srcRect/>
          <a:stretch>
            <a:fillRect/>
          </a:stretch>
        </p:blipFill>
        <p:spPr bwMode="auto">
          <a:xfrm rot="253581">
            <a:off x="686444" y="4426384"/>
            <a:ext cx="2519363" cy="1936750"/>
          </a:xfrm>
          <a:prstGeom prst="rect">
            <a:avLst/>
          </a:prstGeom>
          <a:noFill/>
          <a:ln w="9525">
            <a:solidFill>
              <a:schemeClr val="tx1"/>
            </a:solidFill>
            <a:miter lim="800000"/>
            <a:headEnd/>
            <a:tailEnd/>
          </a:ln>
        </p:spPr>
      </p:pic>
      <p:pic>
        <p:nvPicPr>
          <p:cNvPr id="6" name="Picture 11" descr="4a"/>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6303019" y="4287540"/>
            <a:ext cx="2157413" cy="2309812"/>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43965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alphaModFix amt="82000"/>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4" name="CuadroTexto 3"/>
          <p:cNvSpPr txBox="1"/>
          <p:nvPr/>
        </p:nvSpPr>
        <p:spPr>
          <a:xfrm>
            <a:off x="0" y="381000"/>
            <a:ext cx="4812728" cy="1200329"/>
          </a:xfrm>
          <a:prstGeom prst="rect">
            <a:avLst/>
          </a:prstGeom>
          <a:noFill/>
        </p:spPr>
        <p:txBody>
          <a:bodyPr wrap="none" rtlCol="0">
            <a:spAutoFit/>
          </a:bodyPr>
          <a:lstStyle/>
          <a:p>
            <a:pPr defTabSz="457200" fontAlgn="auto">
              <a:spcBef>
                <a:spcPts val="0"/>
              </a:spcBef>
              <a:spcAft>
                <a:spcPts val="0"/>
              </a:spcAft>
            </a:pPr>
            <a:r>
              <a:rPr lang="es-ES_tradnl" sz="3600" b="1" i="1" dirty="0" smtClean="0">
                <a:solidFill>
                  <a:srgbClr val="4F81BD">
                    <a:lumMod val="50000"/>
                  </a:srgbClr>
                </a:solidFill>
                <a:latin typeface="Calibri"/>
              </a:rPr>
              <a:t>Charla Motivacional</a:t>
            </a:r>
            <a:endParaRPr lang="es-ES_tradnl" sz="3600" b="1" i="1" dirty="0">
              <a:solidFill>
                <a:srgbClr val="4F81BD">
                  <a:lumMod val="50000"/>
                </a:srgbClr>
              </a:solidFill>
              <a:latin typeface="Calibri"/>
            </a:endParaRPr>
          </a:p>
          <a:p>
            <a:pPr defTabSz="457200" fontAlgn="auto">
              <a:spcBef>
                <a:spcPts val="0"/>
              </a:spcBef>
              <a:spcAft>
                <a:spcPts val="0"/>
              </a:spcAft>
            </a:pPr>
            <a:r>
              <a:rPr lang="es-ES_tradnl" sz="3600" b="1" i="1" dirty="0">
                <a:solidFill>
                  <a:srgbClr val="4F81BD">
                    <a:lumMod val="50000"/>
                  </a:srgbClr>
                </a:solidFill>
                <a:latin typeface="Calibri"/>
              </a:rPr>
              <a:t> </a:t>
            </a:r>
            <a:r>
              <a:rPr lang="es-ES_tradnl" sz="3600" b="1" i="1" dirty="0" smtClean="0">
                <a:solidFill>
                  <a:srgbClr val="4F81BD">
                    <a:lumMod val="50000"/>
                  </a:srgbClr>
                </a:solidFill>
                <a:latin typeface="Calibri"/>
              </a:rPr>
              <a:t>  “Confianza sin límites”</a:t>
            </a:r>
            <a:endParaRPr lang="es-ES_tradnl" sz="3600" b="1" i="1" dirty="0">
              <a:solidFill>
                <a:srgbClr val="4F81BD">
                  <a:lumMod val="50000"/>
                </a:srgbClr>
              </a:solidFill>
              <a:latin typeface="Calibri"/>
            </a:endParaRPr>
          </a:p>
        </p:txBody>
      </p:sp>
      <p:sp>
        <p:nvSpPr>
          <p:cNvPr id="8" name="Text Box 6"/>
          <p:cNvSpPr txBox="1">
            <a:spLocks noChangeArrowheads="1"/>
          </p:cNvSpPr>
          <p:nvPr/>
        </p:nvSpPr>
        <p:spPr bwMode="auto">
          <a:xfrm>
            <a:off x="35496" y="2473726"/>
            <a:ext cx="4896544" cy="4339650"/>
          </a:xfrm>
          <a:prstGeom prst="rect">
            <a:avLst/>
          </a:prstGeom>
          <a:noFill/>
          <a:ln w="9525">
            <a:noFill/>
            <a:miter lim="800000"/>
            <a:headEnd/>
            <a:tailEnd/>
          </a:ln>
        </p:spPr>
        <p:txBody>
          <a:bodyPr wrap="square">
            <a:spAutoFit/>
          </a:bodyPr>
          <a:lstStyle/>
          <a:p>
            <a:pPr algn="just">
              <a:spcBef>
                <a:spcPct val="20000"/>
              </a:spcBef>
              <a:spcAft>
                <a:spcPct val="20000"/>
              </a:spcAft>
            </a:pPr>
            <a:r>
              <a:rPr lang="es-ES" sz="2000" dirty="0">
                <a:solidFill>
                  <a:srgbClr val="FFFFFF"/>
                </a:solidFill>
                <a:latin typeface="Calibri"/>
              </a:rPr>
              <a:t>Esta Exposición Multimedia refleja valores y emociones presentes en éste y en todo equipo humano, cuando intenta el logro de Objetivos que implican gran voluntad y compromiso. </a:t>
            </a:r>
            <a:r>
              <a:rPr lang="es-ES" sz="2000" dirty="0" smtClean="0">
                <a:solidFill>
                  <a:srgbClr val="FFFFFF"/>
                </a:solidFill>
                <a:latin typeface="Calibri"/>
              </a:rPr>
              <a:t>El monte </a:t>
            </a:r>
            <a:r>
              <a:rPr lang="es-ES" sz="2000" dirty="0" err="1" smtClean="0">
                <a:solidFill>
                  <a:srgbClr val="FFFFFF"/>
                </a:solidFill>
                <a:latin typeface="Calibri"/>
              </a:rPr>
              <a:t>Makalu</a:t>
            </a:r>
            <a:r>
              <a:rPr lang="es-ES" sz="2000" dirty="0" smtClean="0">
                <a:solidFill>
                  <a:srgbClr val="FFFFFF"/>
                </a:solidFill>
                <a:latin typeface="Calibri"/>
              </a:rPr>
              <a:t> (Nepal, 8.463 metros) es la quinta cumbre más alta del mundo y una de las más difíciles. </a:t>
            </a:r>
          </a:p>
          <a:p>
            <a:pPr algn="just">
              <a:spcBef>
                <a:spcPct val="20000"/>
              </a:spcBef>
              <a:spcAft>
                <a:spcPct val="20000"/>
              </a:spcAft>
            </a:pPr>
            <a:r>
              <a:rPr lang="es-ES" sz="2000" dirty="0" smtClean="0">
                <a:solidFill>
                  <a:srgbClr val="FFFFFF"/>
                </a:solidFill>
                <a:latin typeface="Calibri"/>
              </a:rPr>
              <a:t>Termina </a:t>
            </a:r>
            <a:r>
              <a:rPr lang="es-ES" sz="2000" dirty="0">
                <a:solidFill>
                  <a:srgbClr val="FFFFFF"/>
                </a:solidFill>
                <a:latin typeface="Calibri"/>
              </a:rPr>
              <a:t>con un impactante video “de cumbre” editado sobre las filmaciones del día de cumbre, sobre los 8 mil metros en condiciones extremas. </a:t>
            </a:r>
            <a:endParaRPr lang="es-ES" sz="2000" dirty="0" smtClean="0">
              <a:solidFill>
                <a:srgbClr val="FFFFFF"/>
              </a:solidFill>
              <a:latin typeface="Calibri"/>
            </a:endParaRPr>
          </a:p>
          <a:p>
            <a:pPr algn="just">
              <a:spcBef>
                <a:spcPct val="20000"/>
              </a:spcBef>
              <a:spcAft>
                <a:spcPct val="20000"/>
              </a:spcAft>
            </a:pPr>
            <a:r>
              <a:rPr lang="es-ES" sz="2000" dirty="0" smtClean="0">
                <a:solidFill>
                  <a:srgbClr val="FFFFFF"/>
                </a:solidFill>
                <a:latin typeface="Calibri"/>
              </a:rPr>
              <a:t>La exposición es de alto impacto motivacional.</a:t>
            </a:r>
            <a:endParaRPr lang="es-ES" sz="2000" dirty="0">
              <a:solidFill>
                <a:srgbClr val="FFFFFF"/>
              </a:solidFill>
              <a:latin typeface="Calibri"/>
            </a:endParaRPr>
          </a:p>
        </p:txBody>
      </p:sp>
    </p:spTree>
    <p:extLst>
      <p:ext uri="{BB962C8B-B14F-4D97-AF65-F5344CB8AC3E}">
        <p14:creationId xmlns:p14="http://schemas.microsoft.com/office/powerpoint/2010/main" val="243265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Text Box 7"/>
          <p:cNvSpPr txBox="1">
            <a:spLocks noChangeArrowheads="1"/>
          </p:cNvSpPr>
          <p:nvPr/>
        </p:nvSpPr>
        <p:spPr bwMode="auto">
          <a:xfrm>
            <a:off x="107950" y="4073525"/>
            <a:ext cx="8712200" cy="369888"/>
          </a:xfrm>
          <a:prstGeom prst="rect">
            <a:avLst/>
          </a:prstGeom>
          <a:noFill/>
          <a:ln w="9525">
            <a:noFill/>
            <a:miter lim="800000"/>
            <a:headEnd/>
            <a:tailEnd/>
          </a:ln>
        </p:spPr>
        <p:txBody>
          <a:bodyPr>
            <a:spAutoFit/>
          </a:bodyPr>
          <a:lstStyle/>
          <a:p>
            <a:pPr algn="just"/>
            <a:endParaRPr lang="es-ES">
              <a:solidFill>
                <a:srgbClr val="000000"/>
              </a:solidFill>
              <a:latin typeface="AvantGarde-Demi"/>
              <a:cs typeface="Times New Roman" pitchFamily="18" charset="0"/>
            </a:endParaRPr>
          </a:p>
        </p:txBody>
      </p:sp>
      <p:sp>
        <p:nvSpPr>
          <p:cNvPr id="31749" name="Text Box 6"/>
          <p:cNvSpPr txBox="1">
            <a:spLocks noChangeArrowheads="1"/>
          </p:cNvSpPr>
          <p:nvPr/>
        </p:nvSpPr>
        <p:spPr bwMode="auto">
          <a:xfrm>
            <a:off x="1439862" y="304800"/>
            <a:ext cx="6264275" cy="646113"/>
          </a:xfrm>
          <a:prstGeom prst="rect">
            <a:avLst/>
          </a:prstGeom>
          <a:noFill/>
          <a:ln w="9525">
            <a:noFill/>
            <a:miter lim="800000"/>
            <a:headEnd/>
            <a:tailEnd/>
          </a:ln>
        </p:spPr>
        <p:txBody>
          <a:bodyPr>
            <a:spAutoFit/>
          </a:bodyPr>
          <a:lstStyle/>
          <a:p>
            <a:pPr algn="ctr"/>
            <a:r>
              <a:rPr lang="es-CL" sz="3600" b="1" dirty="0" smtClean="0">
                <a:solidFill>
                  <a:srgbClr val="FFFFFF"/>
                </a:solidFill>
                <a:latin typeface="AvantGarde-Demi"/>
              </a:rPr>
              <a:t>Relator </a:t>
            </a:r>
            <a:r>
              <a:rPr lang="es-CL" sz="3600" b="1" dirty="0" err="1" smtClean="0">
                <a:solidFill>
                  <a:srgbClr val="FFFFFF"/>
                </a:solidFill>
                <a:latin typeface="AvantGarde-Demi"/>
              </a:rPr>
              <a:t>Exp</a:t>
            </a:r>
            <a:r>
              <a:rPr lang="es-CL" sz="3600" b="1" dirty="0" smtClean="0">
                <a:solidFill>
                  <a:srgbClr val="FFFFFF"/>
                </a:solidFill>
                <a:latin typeface="AvantGarde-Demi"/>
              </a:rPr>
              <a:t>. Motivacional</a:t>
            </a:r>
            <a:endParaRPr lang="es-ES" sz="3600" b="1" dirty="0">
              <a:solidFill>
                <a:srgbClr val="FFFFFF"/>
              </a:solidFill>
              <a:latin typeface="AvantGarde-Demi"/>
            </a:endParaRPr>
          </a:p>
        </p:txBody>
      </p:sp>
      <p:sp>
        <p:nvSpPr>
          <p:cNvPr id="5" name="Text Box 6"/>
          <p:cNvSpPr txBox="1">
            <a:spLocks noChangeArrowheads="1"/>
          </p:cNvSpPr>
          <p:nvPr/>
        </p:nvSpPr>
        <p:spPr bwMode="auto">
          <a:xfrm>
            <a:off x="1" y="1251337"/>
            <a:ext cx="8964487" cy="738664"/>
          </a:xfrm>
          <a:prstGeom prst="rect">
            <a:avLst/>
          </a:prstGeom>
          <a:noFill/>
          <a:ln w="9525">
            <a:noFill/>
            <a:miter lim="800000"/>
            <a:headEnd/>
            <a:tailEnd/>
          </a:ln>
        </p:spPr>
        <p:txBody>
          <a:bodyPr wrap="square">
            <a:spAutoFit/>
          </a:bodyPr>
          <a:lstStyle/>
          <a:p>
            <a:pPr algn="just">
              <a:spcBef>
                <a:spcPct val="20000"/>
              </a:spcBef>
              <a:spcAft>
                <a:spcPct val="20000"/>
              </a:spcAft>
            </a:pPr>
            <a:r>
              <a:rPr lang="es-ES" sz="1400" b="1" dirty="0">
                <a:solidFill>
                  <a:prstClr val="black"/>
                </a:solidFill>
                <a:latin typeface="+mn-lt"/>
              </a:rPr>
              <a:t>Rodrigo Echeverría </a:t>
            </a:r>
            <a:r>
              <a:rPr lang="es-ES" sz="1400" b="1" dirty="0" smtClean="0">
                <a:solidFill>
                  <a:prstClr val="black"/>
                </a:solidFill>
                <a:latin typeface="+mn-lt"/>
              </a:rPr>
              <a:t>Bernales, </a:t>
            </a:r>
            <a:r>
              <a:rPr lang="es-ES" sz="1400" dirty="0" smtClean="0">
                <a:solidFill>
                  <a:prstClr val="black"/>
                </a:solidFill>
                <a:latin typeface="+mn-lt"/>
              </a:rPr>
              <a:t>destacado montañista chileno. Ingeniero Civil de Industrias de la Pontificia Universidad Católica de Chile. Director y Fundador de </a:t>
            </a:r>
            <a:r>
              <a:rPr lang="es-ES" sz="1400" b="1" dirty="0" smtClean="0">
                <a:solidFill>
                  <a:prstClr val="black"/>
                </a:solidFill>
                <a:latin typeface="+mn-lt"/>
              </a:rPr>
              <a:t>MAKALU CONSULTORES</a:t>
            </a:r>
            <a:r>
              <a:rPr lang="es-ES" sz="1400" dirty="0" smtClean="0">
                <a:solidFill>
                  <a:prstClr val="black"/>
                </a:solidFill>
                <a:latin typeface="+mn-lt"/>
              </a:rPr>
              <a:t>. Posee Amplia Experiencia en el Diseño y Relatoría de Talleres de Liderazgo y Trabajo en Equipo. Consultor Organizacional. </a:t>
            </a:r>
            <a:endParaRPr lang="es-ES" sz="1400" b="1" dirty="0">
              <a:solidFill>
                <a:prstClr val="black"/>
              </a:solidFill>
              <a:latin typeface="+mn-lt"/>
            </a:endParaRPr>
          </a:p>
        </p:txBody>
      </p:sp>
      <p:sp>
        <p:nvSpPr>
          <p:cNvPr id="6" name="27 Rectángulo"/>
          <p:cNvSpPr>
            <a:spLocks noChangeArrowheads="1"/>
          </p:cNvSpPr>
          <p:nvPr/>
        </p:nvSpPr>
        <p:spPr bwMode="auto">
          <a:xfrm>
            <a:off x="3456384" y="1916832"/>
            <a:ext cx="5580112" cy="1169551"/>
          </a:xfrm>
          <a:prstGeom prst="rect">
            <a:avLst/>
          </a:prstGeom>
          <a:noFill/>
          <a:ln w="9525">
            <a:noFill/>
            <a:miter lim="800000"/>
            <a:headEnd/>
            <a:tailEnd/>
          </a:ln>
        </p:spPr>
        <p:txBody>
          <a:bodyPr wrap="square">
            <a:spAutoFit/>
          </a:bodyPr>
          <a:lstStyle/>
          <a:p>
            <a:pPr algn="just">
              <a:spcBef>
                <a:spcPct val="20000"/>
              </a:spcBef>
              <a:spcAft>
                <a:spcPct val="20000"/>
              </a:spcAft>
            </a:pPr>
            <a:r>
              <a:rPr lang="es-ES" sz="1400" dirty="0" smtClean="0">
                <a:solidFill>
                  <a:prstClr val="black"/>
                </a:solidFill>
                <a:latin typeface="+mn-lt"/>
              </a:rPr>
              <a:t>Como </a:t>
            </a:r>
            <a:r>
              <a:rPr lang="es-ES" sz="1400" dirty="0">
                <a:solidFill>
                  <a:prstClr val="black"/>
                </a:solidFill>
                <a:latin typeface="+mn-lt"/>
              </a:rPr>
              <a:t>Montañista ha organizado y participado en Expediciones a lo largo de Chile, Patagonia, </a:t>
            </a:r>
            <a:r>
              <a:rPr lang="es-ES" sz="1400" dirty="0" smtClean="0">
                <a:solidFill>
                  <a:prstClr val="black"/>
                </a:solidFill>
                <a:latin typeface="+mn-lt"/>
              </a:rPr>
              <a:t>Sudamérica, África e Himalaya</a:t>
            </a:r>
            <a:r>
              <a:rPr lang="es-ES" sz="1400" dirty="0">
                <a:solidFill>
                  <a:prstClr val="black"/>
                </a:solidFill>
                <a:latin typeface="+mn-lt"/>
              </a:rPr>
              <a:t>. Certificado del curso </a:t>
            </a:r>
            <a:r>
              <a:rPr lang="es-ES" sz="1400" dirty="0" smtClean="0">
                <a:solidFill>
                  <a:prstClr val="black"/>
                </a:solidFill>
                <a:latin typeface="+mn-lt"/>
              </a:rPr>
              <a:t>WFR– NOLS, </a:t>
            </a:r>
            <a:r>
              <a:rPr lang="es-ES" sz="1400" dirty="0">
                <a:solidFill>
                  <a:prstClr val="black"/>
                </a:solidFill>
                <a:latin typeface="+mn-lt"/>
              </a:rPr>
              <a:t>Año 2005. Diplomado en Gestión Estratégica de Personas y Organizaciones de la UDD 2010</a:t>
            </a:r>
            <a:r>
              <a:rPr lang="es-ES" sz="1400" dirty="0" smtClean="0">
                <a:solidFill>
                  <a:prstClr val="black"/>
                </a:solidFill>
                <a:latin typeface="+mn-lt"/>
              </a:rPr>
              <a:t>. Diplomado en Salud Ocupacional, Mutual de Seguridad 2017. </a:t>
            </a:r>
            <a:r>
              <a:rPr lang="es-ES" sz="1400" dirty="0">
                <a:solidFill>
                  <a:prstClr val="black"/>
                </a:solidFill>
                <a:latin typeface="Calibri"/>
              </a:rPr>
              <a:t>Certificado </a:t>
            </a:r>
            <a:r>
              <a:rPr lang="es-ES" sz="1400" dirty="0" smtClean="0">
                <a:solidFill>
                  <a:prstClr val="black"/>
                </a:solidFill>
                <a:latin typeface="Calibri"/>
              </a:rPr>
              <a:t>WAFA </a:t>
            </a:r>
            <a:r>
              <a:rPr lang="es-ES" sz="1400" dirty="0">
                <a:solidFill>
                  <a:prstClr val="black"/>
                </a:solidFill>
                <a:latin typeface="Calibri"/>
              </a:rPr>
              <a:t>Año </a:t>
            </a:r>
            <a:r>
              <a:rPr lang="es-ES" sz="1400" dirty="0" smtClean="0">
                <a:solidFill>
                  <a:prstClr val="black"/>
                </a:solidFill>
                <a:latin typeface="Calibri"/>
              </a:rPr>
              <a:t>2018.</a:t>
            </a:r>
            <a:endParaRPr lang="es-ES" sz="1400" b="1" dirty="0">
              <a:solidFill>
                <a:prstClr val="black"/>
              </a:solidFill>
              <a:latin typeface="+mn-lt"/>
            </a:endParaRPr>
          </a:p>
        </p:txBody>
      </p:sp>
      <p:pic>
        <p:nvPicPr>
          <p:cNvPr id="3074" name="Picture 2" descr="C:\Users\Rodrigo\Documents\rodrigo\consultoria y capacitacion\varios\cv Rodrigo\Fotos RE\RE3_baja.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07504" y="2204864"/>
            <a:ext cx="3138985" cy="334977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p:nvSpPr>
        <p:spPr bwMode="auto">
          <a:xfrm>
            <a:off x="3059831" y="3057341"/>
            <a:ext cx="5976665" cy="3323987"/>
          </a:xfrm>
          <a:prstGeom prst="rect">
            <a:avLst/>
          </a:prstGeom>
          <a:noFill/>
          <a:ln w="9525">
            <a:noFill/>
            <a:miter lim="800000"/>
            <a:headEnd/>
            <a:tailEnd/>
          </a:ln>
        </p:spPr>
        <p:txBody>
          <a:bodyPr wrap="square">
            <a:spAutoFit/>
          </a:bodyPr>
          <a:lstStyle/>
          <a:p>
            <a:pPr marL="363538" algn="just"/>
            <a:r>
              <a:rPr lang="es-CL" sz="1400" dirty="0">
                <a:solidFill>
                  <a:prstClr val="black"/>
                </a:solidFill>
                <a:latin typeface="+mn-lt"/>
                <a:cs typeface="Arial" charset="0"/>
              </a:rPr>
              <a:t>El junto a su equipo ha puesto la bandera chilena en las más altas cumbres del Himalaya. El 2001 conquista el </a:t>
            </a:r>
            <a:r>
              <a:rPr lang="es-CL" sz="1400" b="1" dirty="0">
                <a:solidFill>
                  <a:prstClr val="black"/>
                </a:solidFill>
                <a:latin typeface="+mn-lt"/>
                <a:cs typeface="Arial" charset="0"/>
              </a:rPr>
              <a:t>MAKALU</a:t>
            </a:r>
            <a:r>
              <a:rPr lang="es-CL" sz="1400" dirty="0">
                <a:solidFill>
                  <a:prstClr val="black"/>
                </a:solidFill>
                <a:latin typeface="+mn-lt"/>
                <a:cs typeface="Arial" charset="0"/>
              </a:rPr>
              <a:t> (Nepal, 8.463 metros), la quinta cumbre más alta del mundo, convirtiéndose en una de las mayores hazañas realizadas por chilenos en el Himalaya. En julio 2007 conquistó para Chile la cima del</a:t>
            </a:r>
            <a:r>
              <a:rPr lang="es-CL" sz="1400" b="1" dirty="0">
                <a:solidFill>
                  <a:prstClr val="black"/>
                </a:solidFill>
                <a:latin typeface="+mn-lt"/>
                <a:cs typeface="Arial" charset="0"/>
              </a:rPr>
              <a:t> Nanga </a:t>
            </a:r>
            <a:r>
              <a:rPr lang="es-CL" sz="1400" b="1" dirty="0" err="1">
                <a:solidFill>
                  <a:prstClr val="black"/>
                </a:solidFill>
                <a:latin typeface="+mn-lt"/>
                <a:cs typeface="Arial" charset="0"/>
              </a:rPr>
              <a:t>Parbat</a:t>
            </a:r>
            <a:r>
              <a:rPr lang="es-CL" sz="1400" b="1" dirty="0">
                <a:solidFill>
                  <a:prstClr val="black"/>
                </a:solidFill>
                <a:latin typeface="+mn-lt"/>
                <a:cs typeface="Arial" charset="0"/>
              </a:rPr>
              <a:t> </a:t>
            </a:r>
            <a:r>
              <a:rPr lang="es-CL" sz="1400" dirty="0">
                <a:solidFill>
                  <a:prstClr val="black"/>
                </a:solidFill>
                <a:latin typeface="+mn-lt"/>
                <a:cs typeface="Arial" charset="0"/>
              </a:rPr>
              <a:t>o Montaña Asesina (Pakistán, 8.125 metros). A través de su testimonio nos va a explicar cómo enfrentar grandes desafíos y salir airoso. También sobre la importancia del liderazgo, el compromiso, la perseverancia, la confianza y el trabajo en equipo para el logro de nuestros sueños. Rodrigo dedica su vida a testimoniar su experiencia en las montañas aplicadas a las empresas y organizaciones. Durante abril y mayo 2012 realizó su última Expedición al Monte </a:t>
            </a:r>
            <a:r>
              <a:rPr lang="es-CL" sz="1400" b="1" dirty="0" err="1">
                <a:solidFill>
                  <a:prstClr val="black"/>
                </a:solidFill>
                <a:latin typeface="+mn-lt"/>
                <a:cs typeface="Arial" charset="0"/>
              </a:rPr>
              <a:t>Cho</a:t>
            </a:r>
            <a:r>
              <a:rPr lang="es-CL" sz="1400" b="1" dirty="0">
                <a:solidFill>
                  <a:prstClr val="black"/>
                </a:solidFill>
                <a:latin typeface="+mn-lt"/>
                <a:cs typeface="Arial" charset="0"/>
              </a:rPr>
              <a:t> </a:t>
            </a:r>
            <a:r>
              <a:rPr lang="es-CL" sz="1400" b="1" dirty="0" err="1">
                <a:solidFill>
                  <a:prstClr val="black"/>
                </a:solidFill>
                <a:latin typeface="+mn-lt"/>
                <a:cs typeface="Arial" charset="0"/>
              </a:rPr>
              <a:t>Oyu</a:t>
            </a:r>
            <a:r>
              <a:rPr lang="es-CL" sz="1400" b="1" dirty="0">
                <a:solidFill>
                  <a:prstClr val="black"/>
                </a:solidFill>
                <a:latin typeface="+mn-lt"/>
                <a:cs typeface="Arial" charset="0"/>
              </a:rPr>
              <a:t> </a:t>
            </a:r>
            <a:r>
              <a:rPr lang="es-CL" sz="1400" dirty="0">
                <a:solidFill>
                  <a:prstClr val="black"/>
                </a:solidFill>
                <a:latin typeface="+mn-lt"/>
                <a:cs typeface="Arial" charset="0"/>
              </a:rPr>
              <a:t>(</a:t>
            </a:r>
            <a:r>
              <a:rPr lang="es-CL" sz="1400" dirty="0" err="1">
                <a:solidFill>
                  <a:prstClr val="black"/>
                </a:solidFill>
                <a:latin typeface="+mn-lt"/>
                <a:cs typeface="Arial" charset="0"/>
              </a:rPr>
              <a:t>Tibet</a:t>
            </a:r>
            <a:r>
              <a:rPr lang="es-CL" sz="1400" dirty="0">
                <a:solidFill>
                  <a:prstClr val="black"/>
                </a:solidFill>
                <a:latin typeface="+mn-lt"/>
                <a:cs typeface="Arial" charset="0"/>
              </a:rPr>
              <a:t>, 8.201 m) sexta cima del planeta</a:t>
            </a:r>
            <a:r>
              <a:rPr lang="es-CL" sz="1400" dirty="0" smtClean="0">
                <a:solidFill>
                  <a:prstClr val="black"/>
                </a:solidFill>
                <a:latin typeface="+mn-lt"/>
                <a:cs typeface="Arial" charset="0"/>
              </a:rPr>
              <a:t>. En 2018 lideró el </a:t>
            </a:r>
            <a:r>
              <a:rPr lang="es-CL" sz="1400" dirty="0" err="1" smtClean="0">
                <a:solidFill>
                  <a:prstClr val="black"/>
                </a:solidFill>
                <a:latin typeface="+mn-lt"/>
                <a:cs typeface="Arial" charset="0"/>
              </a:rPr>
              <a:t>team</a:t>
            </a:r>
            <a:r>
              <a:rPr lang="es-CL" sz="1400" dirty="0" smtClean="0">
                <a:solidFill>
                  <a:prstClr val="black"/>
                </a:solidFill>
                <a:latin typeface="+mn-lt"/>
                <a:cs typeface="Arial" charset="0"/>
              </a:rPr>
              <a:t> que logró el record mundial de ascenso desde el nivel del mar hasta la  mayor cumbre chilena (Ojos del Salado, 6893 m). En 2019 ascendió en bicicleta hasta la cumbre del Volcán Kilimanjaro (Tanzania – África 5.895 m). </a:t>
            </a:r>
            <a:endParaRPr lang="es-ES" sz="1400" dirty="0">
              <a:solidFill>
                <a:prstClr val="black"/>
              </a:solidFill>
              <a:latin typeface="+mn-lt"/>
              <a:cs typeface="Arial" charset="0"/>
            </a:endParaRPr>
          </a:p>
        </p:txBody>
      </p:sp>
    </p:spTree>
    <p:extLst>
      <p:ext uri="{BB962C8B-B14F-4D97-AF65-F5344CB8AC3E}">
        <p14:creationId xmlns:p14="http://schemas.microsoft.com/office/powerpoint/2010/main" val="67628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44039"/>
                                        </p:tgtEl>
                                        <p:attrNameLst>
                                          <p:attrName>style.visibility</p:attrName>
                                        </p:attrNameLst>
                                      </p:cBhvr>
                                      <p:to>
                                        <p:strVal val="visible"/>
                                      </p:to>
                                    </p:set>
                                    <p:animEffect transition="in" filter="checkerboard(across)">
                                      <p:cBhvr>
                                        <p:cTn id="7" dur="500"/>
                                        <p:tgtEl>
                                          <p:spTgt spid="44039"/>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9" grpId="0"/>
      <p:bldP spid="9"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28543</TotalTime>
  <Words>535</Words>
  <Application>Microsoft Office PowerPoint</Application>
  <PresentationFormat>Presentación en pantalla (4:3)</PresentationFormat>
  <Paragraphs>37</Paragraphs>
  <Slides>5</Slides>
  <Notes>3</Notes>
  <HiddenSlides>0</HiddenSlides>
  <MMClips>0</MMClips>
  <ScaleCrop>false</ScaleCrop>
  <HeadingPairs>
    <vt:vector size="4" baseType="variant">
      <vt:variant>
        <vt:lpstr>Tema</vt:lpstr>
      </vt:variant>
      <vt:variant>
        <vt:i4>3</vt:i4>
      </vt:variant>
      <vt:variant>
        <vt:lpstr>Títulos de diapositiva</vt:lpstr>
      </vt:variant>
      <vt:variant>
        <vt:i4>5</vt:i4>
      </vt:variant>
    </vt:vector>
  </HeadingPairs>
  <TitlesOfParts>
    <vt:vector size="8" baseType="lpstr">
      <vt:lpstr>Tema de Office</vt:lpstr>
      <vt:lpstr>5_Tema de Office</vt:lpstr>
      <vt:lpstr>6_Tema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Juancri</dc:creator>
  <cp:lastModifiedBy>Rodrigo</cp:lastModifiedBy>
  <cp:revision>433</cp:revision>
  <dcterms:created xsi:type="dcterms:W3CDTF">2015-10-07T20:13:14Z</dcterms:created>
  <dcterms:modified xsi:type="dcterms:W3CDTF">2022-06-09T16:37:03Z</dcterms:modified>
</cp:coreProperties>
</file>